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1" r:id="rId6"/>
    <p:sldId id="262" r:id="rId7"/>
    <p:sldId id="265" r:id="rId8"/>
    <p:sldId id="263" r:id="rId9"/>
    <p:sldId id="267" r:id="rId10"/>
    <p:sldId id="266" r:id="rId11"/>
    <p:sldId id="259" r:id="rId12"/>
    <p:sldId id="260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DD84-A6DA-42C6-A865-8883CFE2D425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28152-D819-4345-9367-15AC5BA87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28152-D819-4345-9367-15AC5BA87B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ДЮТЭ Чикаго\4274069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234" y="0"/>
            <a:ext cx="91902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8180" cy="2143139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Туристские походы</a:t>
            </a:r>
            <a:br>
              <a:rPr lang="ru-RU" sz="4800" b="1" dirty="0" smtClean="0"/>
            </a:br>
            <a:r>
              <a:rPr lang="ru-RU" sz="4800" b="1" dirty="0" smtClean="0"/>
              <a:t>и подготовка к ним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МАУ ДО СДЮТЭ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Педагог: </a:t>
            </a:r>
            <a:r>
              <a:rPr lang="ru-RU" dirty="0" err="1" smtClean="0">
                <a:solidFill>
                  <a:schemeClr val="bg1"/>
                </a:solidFill>
              </a:rPr>
              <a:t>Чепкасова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Анастасия Ильинична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Desktop\ЛО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28" y="62704"/>
            <a:ext cx="179763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62" y="4897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Оказание первой доврачебной </a:t>
            </a:r>
            <a:br>
              <a:rPr lang="ru-RU" sz="4000" dirty="0" smtClean="0"/>
            </a:br>
            <a:r>
              <a:rPr lang="ru-RU" sz="4000" dirty="0" smtClean="0"/>
              <a:t>помощи в походе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СДЮТЭ Чикаго\24098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57595"/>
            <a:ext cx="7675786" cy="5137660"/>
          </a:xfrm>
          <a:prstGeom prst="rect">
            <a:avLst/>
          </a:prstGeom>
          <a:noFill/>
        </p:spPr>
      </p:pic>
      <p:pic>
        <p:nvPicPr>
          <p:cNvPr id="4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0"/>
            <a:ext cx="1500198" cy="96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выглядят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5472122" cy="51435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Теоретические занятия проходят в кабинете на базе МАУ ДО СДЮТЭ</a:t>
            </a:r>
          </a:p>
          <a:p>
            <a:r>
              <a:rPr lang="ru-RU" dirty="0" smtClean="0"/>
              <a:t>Практические занятия в зависимости от направления проходят в спортивном зале, </a:t>
            </a:r>
            <a:r>
              <a:rPr lang="ru-RU" dirty="0" err="1" smtClean="0"/>
              <a:t>болдеринговом</a:t>
            </a:r>
            <a:r>
              <a:rPr lang="ru-RU" dirty="0" smtClean="0"/>
              <a:t> зале (скалолазания) и на улице на базе МАУ ДО СДЮТЭ, а также в лесной зоне города  и на тренировочном полигоне в районе аэропорта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3" descr="D:\СДЮТЭ Чикаго\WqFt6HRqC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7386" y="131739"/>
            <a:ext cx="1296994" cy="836712"/>
          </a:xfrm>
          <a:prstGeom prst="rect">
            <a:avLst/>
          </a:prstGeom>
          <a:noFill/>
        </p:spPr>
      </p:pic>
      <p:pic>
        <p:nvPicPr>
          <p:cNvPr id="16391" name="Picture 7" descr="D:\СДЮТЭ Чикаго\E3bPJCzMk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352" y="1268760"/>
            <a:ext cx="3113418" cy="5150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21" y="140958"/>
            <a:ext cx="8229600" cy="1143000"/>
          </a:xfrm>
        </p:spPr>
        <p:txBody>
          <a:bodyPr/>
          <a:lstStyle/>
          <a:p>
            <a:r>
              <a:rPr lang="ru-RU" dirty="0" smtClean="0"/>
              <a:t>Туристские походы</a:t>
            </a:r>
            <a:endParaRPr lang="ru-RU" dirty="0"/>
          </a:p>
        </p:txBody>
      </p:sp>
      <p:pic>
        <p:nvPicPr>
          <p:cNvPr id="4" name="Picture 2" descr="D:\туризм\водный туризм\Спортивный туризм\z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526" y="1556792"/>
            <a:ext cx="2926551" cy="41658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972188" cy="53578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Проверка полученных знаний, умений и навыков происходит в походах. </a:t>
            </a:r>
          </a:p>
          <a:p>
            <a:pPr marL="0" indent="381000">
              <a:buNone/>
            </a:pPr>
            <a:r>
              <a:rPr lang="ru-RU" dirty="0" smtClean="0"/>
              <a:t>Походы выходного дня предполагают пешеходные выходы в лес  в ближайшем отдалении от города на целый день без ночевки или с 1-2 ночевками в полевых условиях.</a:t>
            </a:r>
          </a:p>
          <a:p>
            <a:pPr marL="0" indent="381000">
              <a:buNone/>
            </a:pPr>
            <a:r>
              <a:rPr lang="ru-RU" dirty="0" smtClean="0"/>
              <a:t>Походы длительные на 4 и более дней предполагают пешеходные или водные походы на катамаранах с ночевками в полевых условиях в Пермском крае и не только…</a:t>
            </a:r>
          </a:p>
          <a:p>
            <a:endParaRPr lang="ru-RU" dirty="0"/>
          </a:p>
        </p:txBody>
      </p:sp>
      <p:pic>
        <p:nvPicPr>
          <p:cNvPr id="5" name="Picture 3" descr="D:\СДЮТЭ Чикаго\WqFt6HRqC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02" y="0"/>
            <a:ext cx="1500198" cy="96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Пешеходный поход</a:t>
            </a:r>
            <a:endParaRPr lang="ru-RU" dirty="0"/>
          </a:p>
        </p:txBody>
      </p:sp>
      <p:pic>
        <p:nvPicPr>
          <p:cNvPr id="11266" name="Picture 2" descr="D:\СДЮТЭ Чикаго\ed64a1fb0420316a6b64b2c3b55594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628800"/>
            <a:ext cx="8555656" cy="4158049"/>
          </a:xfrm>
          <a:prstGeom prst="rect">
            <a:avLst/>
          </a:prstGeom>
          <a:noFill/>
        </p:spPr>
      </p:pic>
      <p:pic>
        <p:nvPicPr>
          <p:cNvPr id="5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0"/>
            <a:ext cx="1500198" cy="96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поход</a:t>
            </a:r>
            <a:endParaRPr lang="ru-RU" dirty="0"/>
          </a:p>
        </p:txBody>
      </p:sp>
      <p:pic>
        <p:nvPicPr>
          <p:cNvPr id="12291" name="Picture 3" descr="D:\СДЮТЭ Чикаго\_3KsYp3p7w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84784"/>
            <a:ext cx="6617708" cy="4963281"/>
          </a:xfrm>
          <a:prstGeom prst="rect">
            <a:avLst/>
          </a:prstGeom>
          <a:noFill/>
        </p:spPr>
      </p:pic>
      <p:pic>
        <p:nvPicPr>
          <p:cNvPr id="7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116632"/>
            <a:ext cx="1296994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туризм\водный туризм\Спортивный туризм\x_1811c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00504"/>
            <a:ext cx="5500726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Приглашаем в группу детей 11-12 лет.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857496"/>
            <a:ext cx="6686568" cy="3786214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в тебе есть дух путешествий,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ты готов проверить себя в походах,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тебе по душе свежий воздух и приключения,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то тебе к нам!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Занятия ведет </a:t>
            </a:r>
            <a:r>
              <a:rPr lang="ru-RU" dirty="0" err="1" smtClean="0">
                <a:solidFill>
                  <a:schemeClr val="bg1"/>
                </a:solidFill>
              </a:rPr>
              <a:t>Чепкасова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Анастасия Ильинична -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педагог 1 категории,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Мастер спорта по спортивному туризму.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Справки по телефону 8-922-242-60-09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Занятия бесплатные.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6" name="Picture 2" descr="D:\Desktop\ЛО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408" y="-13474"/>
            <a:ext cx="18348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включает: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682" y="1365630"/>
            <a:ext cx="5020389" cy="47149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Теоретические занятия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dirty="0" smtClean="0"/>
              <a:t>Практические занятия в зале, на улице,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в лесопарковой зоне</a:t>
            </a:r>
          </a:p>
          <a:p>
            <a:r>
              <a:rPr lang="ru-RU" dirty="0" smtClean="0"/>
              <a:t>Походы выходного дня на 1-3 дня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Длительные пешеходные и водные походы на 4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и </a:t>
            </a:r>
            <a:r>
              <a:rPr lang="ru-RU" dirty="0" smtClean="0"/>
              <a:t>более дней</a:t>
            </a:r>
            <a:endParaRPr lang="ru-RU" dirty="0"/>
          </a:p>
        </p:txBody>
      </p:sp>
      <p:pic>
        <p:nvPicPr>
          <p:cNvPr id="2050" name="Picture 2" descr="D:\туризм\водный туризм\Спортивный туризм\67630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153" y="1357298"/>
            <a:ext cx="3797300" cy="5080000"/>
          </a:xfrm>
          <a:prstGeom prst="rect">
            <a:avLst/>
          </a:prstGeom>
          <a:noFill/>
        </p:spPr>
      </p:pic>
      <p:pic>
        <p:nvPicPr>
          <p:cNvPr id="2051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006" y="23999"/>
            <a:ext cx="1296994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Комплексные занятия, </a:t>
            </a:r>
            <a:br>
              <a:rPr lang="ru-RU" sz="3600" dirty="0" smtClean="0"/>
            </a:br>
            <a:r>
              <a:rPr lang="ru-RU" sz="3600" dirty="0" smtClean="0"/>
              <a:t>направлены </a:t>
            </a:r>
            <a:r>
              <a:rPr lang="ru-RU" sz="3600" dirty="0" smtClean="0"/>
              <a:t>на освоение и отработку: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115328" cy="49292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 подготовки к туристским походам</a:t>
            </a:r>
          </a:p>
          <a:p>
            <a:r>
              <a:rPr lang="ru-RU" dirty="0" smtClean="0"/>
              <a:t>навыков ориентирования на местности </a:t>
            </a:r>
          </a:p>
          <a:p>
            <a:r>
              <a:rPr lang="ru-RU" dirty="0" smtClean="0"/>
              <a:t>навыков скалолазания и лазания по веревкам</a:t>
            </a:r>
          </a:p>
          <a:p>
            <a:r>
              <a:rPr lang="ru-RU" dirty="0" smtClean="0"/>
              <a:t>навыков проживания в полевых условиях</a:t>
            </a:r>
          </a:p>
          <a:p>
            <a:r>
              <a:rPr lang="ru-RU" dirty="0" smtClean="0"/>
              <a:t>навыков управления катамараном для сплавов по рекам</a:t>
            </a:r>
          </a:p>
          <a:p>
            <a:r>
              <a:rPr lang="ru-RU" dirty="0" smtClean="0"/>
              <a:t>упражнений на укрепление здоровья и физическое развитие</a:t>
            </a:r>
          </a:p>
          <a:p>
            <a:r>
              <a:rPr lang="ru-RU" dirty="0" smtClean="0"/>
              <a:t>навыков оказания первой доврачебной помощи в походе</a:t>
            </a:r>
          </a:p>
          <a:p>
            <a:r>
              <a:rPr lang="ru-RU" dirty="0" smtClean="0"/>
              <a:t>и других необходимых туристских способностей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3" descr="D:\СДЮТЭ Чикаго\WqFt6HRqC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7047" y="44624"/>
            <a:ext cx="107375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Подготовка к туристским походам</a:t>
            </a:r>
            <a:endParaRPr lang="ru-RU" sz="3200" dirty="0"/>
          </a:p>
        </p:txBody>
      </p:sp>
      <p:pic>
        <p:nvPicPr>
          <p:cNvPr id="5122" name="Picture 2" descr="D:\туризм\водный туризм\Спортивный туризм\05940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pic>
        <p:nvPicPr>
          <p:cNvPr id="5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815" y="71227"/>
            <a:ext cx="1073754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ДЮТЭ Чикаго\Orientir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84784"/>
            <a:ext cx="7033816" cy="50486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9376" y="6982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Ориентирование на местности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23579"/>
            <a:ext cx="1296994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15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Скалолазание </a:t>
            </a:r>
            <a:br>
              <a:rPr lang="ru-RU" sz="4000" dirty="0" smtClean="0"/>
            </a:br>
            <a:r>
              <a:rPr lang="ru-RU" sz="4000" dirty="0" smtClean="0"/>
              <a:t>и лазание по веревкам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D:\СДЮТЭ Чикаго\pw4OTrpC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9181"/>
            <a:ext cx="3499281" cy="4665708"/>
          </a:xfrm>
          <a:prstGeom prst="rect">
            <a:avLst/>
          </a:prstGeom>
          <a:noFill/>
        </p:spPr>
      </p:pic>
      <p:pic>
        <p:nvPicPr>
          <p:cNvPr id="6149" name="Picture 5" descr="D:\СДЮТЭ Чикаго\DSC01420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6198" y="1442991"/>
            <a:ext cx="4393436" cy="2928958"/>
          </a:xfrm>
          <a:prstGeom prst="rect">
            <a:avLst/>
          </a:prstGeom>
          <a:noFill/>
        </p:spPr>
      </p:pic>
      <p:pic>
        <p:nvPicPr>
          <p:cNvPr id="6150" name="Picture 6" descr="D:\СДЮТЭ Чикаго\00d08b3bc7115c1d0da0378e21eac5528db790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33056"/>
            <a:ext cx="4214842" cy="2808797"/>
          </a:xfrm>
          <a:prstGeom prst="rect">
            <a:avLst/>
          </a:prstGeom>
          <a:noFill/>
        </p:spPr>
      </p:pic>
      <p:pic>
        <p:nvPicPr>
          <p:cNvPr id="8" name="Picture 3" descr="D:\СДЮТЭ Чикаго\WqFt6HRqC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144457"/>
            <a:ext cx="1259632" cy="81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1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Навыки проживания </a:t>
            </a:r>
            <a:br>
              <a:rPr lang="ru-RU" dirty="0" smtClean="0"/>
            </a:br>
            <a:r>
              <a:rPr lang="ru-RU" dirty="0" smtClean="0"/>
              <a:t>в полевых условиях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D:\СДЮТЭ Чикаго\8-Kak-pravilno-razbit-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85926"/>
            <a:ext cx="8470724" cy="4235362"/>
          </a:xfrm>
          <a:prstGeom prst="rect">
            <a:avLst/>
          </a:prstGeom>
          <a:noFill/>
        </p:spPr>
      </p:pic>
      <p:pic>
        <p:nvPicPr>
          <p:cNvPr id="5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970" y="116964"/>
            <a:ext cx="1187624" cy="76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8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Управление катамараном </a:t>
            </a:r>
            <a:br>
              <a:rPr lang="ru-RU" sz="4000" dirty="0" smtClean="0"/>
            </a:br>
            <a:r>
              <a:rPr lang="ru-RU" sz="4000" dirty="0" smtClean="0"/>
              <a:t>для сплавов по рекам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туризм\водный туризм\Суда\z_d46c5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412776"/>
            <a:ext cx="7082749" cy="5312062"/>
          </a:xfrm>
          <a:prstGeom prst="rect">
            <a:avLst/>
          </a:prstGeom>
          <a:noFill/>
        </p:spPr>
      </p:pic>
      <p:pic>
        <p:nvPicPr>
          <p:cNvPr id="4" name="Picture 3" descr="D:\СДЮТЭ Чикаго\WqFt6HRqC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108323"/>
            <a:ext cx="1214414" cy="78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7770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Упражнения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 укрепление </a:t>
            </a:r>
            <a:r>
              <a:rPr lang="ru-RU" sz="4000" dirty="0" smtClean="0"/>
              <a:t>здоровья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 </a:t>
            </a:r>
            <a:r>
              <a:rPr lang="ru-RU" sz="4000" dirty="0" smtClean="0"/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5" name="Picture 5" descr="D:\СДЮТЭ Чикаго\malchik-otzhimaetsya-ot-p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18201"/>
            <a:ext cx="4752528" cy="2794486"/>
          </a:xfrm>
          <a:prstGeom prst="rect">
            <a:avLst/>
          </a:prstGeom>
          <a:noFill/>
        </p:spPr>
      </p:pic>
      <p:pic>
        <p:nvPicPr>
          <p:cNvPr id="10243" name="Picture 3" descr="D:\СДЮТЭ Чикаго\forest-person-girl-trail-sport-boy-running-run-recreation-europe-high-park-jogging-runner-ash-crosscountry-race-competition-woods-holland-amsterdam-netherlands-m-sports-50-school-runners-endurance-junior-leica-240-summilux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064" y="2861201"/>
            <a:ext cx="5352452" cy="3565398"/>
          </a:xfrm>
          <a:prstGeom prst="rect">
            <a:avLst/>
          </a:prstGeom>
          <a:noFill/>
        </p:spPr>
      </p:pic>
      <p:pic>
        <p:nvPicPr>
          <p:cNvPr id="7" name="Picture 3" descr="D:\СДЮТЭ Чикаго\WqFt6HRqCS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32632"/>
            <a:ext cx="1333172" cy="86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292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Туристские походы и подготовка к ним </vt:lpstr>
      <vt:lpstr>Программа включает:</vt:lpstr>
      <vt:lpstr>Комплексные занятия,  направлены на освоение и отработку:</vt:lpstr>
      <vt:lpstr>Подготовка к туристским походам</vt:lpstr>
      <vt:lpstr>Ориентирование на местности  </vt:lpstr>
      <vt:lpstr>Скалолазание  и лазание по веревкам   </vt:lpstr>
      <vt:lpstr> Навыки проживания  в полевых условиях </vt:lpstr>
      <vt:lpstr>Управление катамараном  для сплавов по рекам </vt:lpstr>
      <vt:lpstr>Упражнения  на укрепление здоровья  и физическое развитие </vt:lpstr>
      <vt:lpstr>Оказание первой доврачебной  помощи в походе </vt:lpstr>
      <vt:lpstr>Как выглядят занятия:</vt:lpstr>
      <vt:lpstr>Туристские походы</vt:lpstr>
      <vt:lpstr>Пешеходный поход</vt:lpstr>
      <vt:lpstr>Водный поход</vt:lpstr>
      <vt:lpstr>Приглашаем в группу детей 11-12 лет.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Туристские походы</dc:title>
  <dc:creator>Nastena</dc:creator>
  <cp:lastModifiedBy>СДЮТЭ_Ольга</cp:lastModifiedBy>
  <cp:revision>49</cp:revision>
  <dcterms:created xsi:type="dcterms:W3CDTF">2018-11-21T09:19:20Z</dcterms:created>
  <dcterms:modified xsi:type="dcterms:W3CDTF">2018-11-22T04:48:27Z</dcterms:modified>
</cp:coreProperties>
</file>