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0" y="7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729DF6-E4A6-42A2-90B4-C6774D43573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2CEEC647-A26E-415D-8CE0-0E0C7227AECF}">
      <dgm:prSet phldrT="[Текст]"/>
      <dgm:spPr/>
      <dgm:t>
        <a:bodyPr/>
        <a:lstStyle/>
        <a:p>
          <a:r>
            <a:rPr lang="ru-RU" dirty="0" smtClean="0">
              <a:cs typeface="Times New Roman" pitchFamily="18"/>
            </a:rPr>
            <a:t>1. Разработать и апробировать пропедевтическое </a:t>
          </a:r>
          <a:r>
            <a:rPr lang="ru-RU" dirty="0" err="1" smtClean="0">
              <a:cs typeface="Times New Roman" pitchFamily="18"/>
            </a:rPr>
            <a:t>профориентационное</a:t>
          </a:r>
          <a:r>
            <a:rPr lang="ru-RU" dirty="0" smtClean="0">
              <a:cs typeface="Times New Roman" pitchFamily="18"/>
            </a:rPr>
            <a:t> образовательное событие (далее – ОС) для параллели 5  классов.</a:t>
          </a:r>
          <a:endParaRPr lang="ru-RU" dirty="0"/>
        </a:p>
      </dgm:t>
    </dgm:pt>
    <dgm:pt modelId="{C7F25532-179F-4828-A8C1-FF7905803F38}" type="parTrans" cxnId="{0CE6F5FE-DEC9-4090-8A67-CB278C8F6E1B}">
      <dgm:prSet/>
      <dgm:spPr/>
      <dgm:t>
        <a:bodyPr/>
        <a:lstStyle/>
        <a:p>
          <a:endParaRPr lang="ru-RU"/>
        </a:p>
      </dgm:t>
    </dgm:pt>
    <dgm:pt modelId="{2FD72F7A-098D-43CA-A1C4-C5F83D11BF60}" type="sibTrans" cxnId="{0CE6F5FE-DEC9-4090-8A67-CB278C8F6E1B}">
      <dgm:prSet/>
      <dgm:spPr/>
      <dgm:t>
        <a:bodyPr/>
        <a:lstStyle/>
        <a:p>
          <a:endParaRPr lang="ru-RU"/>
        </a:p>
      </dgm:t>
    </dgm:pt>
    <dgm:pt modelId="{C229506A-EDAC-43B6-B232-5430358F2240}">
      <dgm:prSet/>
      <dgm:spPr/>
      <dgm:t>
        <a:bodyPr/>
        <a:lstStyle/>
        <a:p>
          <a:r>
            <a:rPr lang="ru-RU" smtClean="0">
              <a:cs typeface="Times New Roman" pitchFamily="18"/>
            </a:rPr>
            <a:t>2. Разработать  рефлексивный дневник («Тетрадь без названия») для рефлексии ОС.</a:t>
          </a:r>
          <a:endParaRPr lang="ru-RU" dirty="0">
            <a:cs typeface="Times New Roman" pitchFamily="18"/>
          </a:endParaRPr>
        </a:p>
      </dgm:t>
    </dgm:pt>
    <dgm:pt modelId="{95D7CD7A-F483-4D9F-A464-848E7F1F9DA6}" type="parTrans" cxnId="{65CD23AF-8503-4BE1-A21B-C56B58B60488}">
      <dgm:prSet/>
      <dgm:spPr/>
      <dgm:t>
        <a:bodyPr/>
        <a:lstStyle/>
        <a:p>
          <a:endParaRPr lang="ru-RU"/>
        </a:p>
      </dgm:t>
    </dgm:pt>
    <dgm:pt modelId="{554FF824-44EE-4D04-94C8-2847AA6B0050}" type="sibTrans" cxnId="{65CD23AF-8503-4BE1-A21B-C56B58B60488}">
      <dgm:prSet/>
      <dgm:spPr/>
      <dgm:t>
        <a:bodyPr/>
        <a:lstStyle/>
        <a:p>
          <a:endParaRPr lang="ru-RU"/>
        </a:p>
      </dgm:t>
    </dgm:pt>
    <dgm:pt modelId="{81BE5E9E-3A83-40B2-A4B7-D181969D3E08}">
      <dgm:prSet/>
      <dgm:spPr/>
      <dgm:t>
        <a:bodyPr/>
        <a:lstStyle/>
        <a:p>
          <a:r>
            <a:rPr lang="ru-RU" smtClean="0">
              <a:cs typeface="Times New Roman" pitchFamily="18"/>
            </a:rPr>
            <a:t>3. Подготовить технологическую карту рефлексивного классного часа.</a:t>
          </a:r>
          <a:endParaRPr lang="ru-RU" dirty="0">
            <a:cs typeface="Times New Roman" pitchFamily="18"/>
          </a:endParaRPr>
        </a:p>
      </dgm:t>
    </dgm:pt>
    <dgm:pt modelId="{76E010FF-B17C-4B20-81DA-CF58A288C13E}" type="parTrans" cxnId="{42EFE740-9156-4154-BA03-5E1936E34546}">
      <dgm:prSet/>
      <dgm:spPr/>
      <dgm:t>
        <a:bodyPr/>
        <a:lstStyle/>
        <a:p>
          <a:endParaRPr lang="ru-RU"/>
        </a:p>
      </dgm:t>
    </dgm:pt>
    <dgm:pt modelId="{F2B0C69F-73F4-4202-BD58-09696A896682}" type="sibTrans" cxnId="{42EFE740-9156-4154-BA03-5E1936E34546}">
      <dgm:prSet/>
      <dgm:spPr/>
      <dgm:t>
        <a:bodyPr/>
        <a:lstStyle/>
        <a:p>
          <a:endParaRPr lang="ru-RU"/>
        </a:p>
      </dgm:t>
    </dgm:pt>
    <dgm:pt modelId="{9B6FD9AD-9B9D-4764-A033-157C65785667}">
      <dgm:prSet/>
      <dgm:spPr/>
      <dgm:t>
        <a:bodyPr/>
        <a:lstStyle/>
        <a:p>
          <a:r>
            <a:rPr lang="ru-RU" smtClean="0">
              <a:cs typeface="Times New Roman" pitchFamily="18"/>
            </a:rPr>
            <a:t>4. Обобщить и распространить результаты апробации ОС.</a:t>
          </a:r>
          <a:endParaRPr lang="ru-RU" dirty="0">
            <a:cs typeface="Times New Roman" pitchFamily="18"/>
          </a:endParaRPr>
        </a:p>
      </dgm:t>
    </dgm:pt>
    <dgm:pt modelId="{208C5B80-5A69-4E0B-BEF9-228B086C53A4}" type="parTrans" cxnId="{07B25C0F-D109-49F5-AB39-EA86A75404DD}">
      <dgm:prSet/>
      <dgm:spPr/>
      <dgm:t>
        <a:bodyPr/>
        <a:lstStyle/>
        <a:p>
          <a:endParaRPr lang="ru-RU"/>
        </a:p>
      </dgm:t>
    </dgm:pt>
    <dgm:pt modelId="{0CD83408-BD0D-422D-8107-6D0DC002A79D}" type="sibTrans" cxnId="{07B25C0F-D109-49F5-AB39-EA86A75404DD}">
      <dgm:prSet/>
      <dgm:spPr/>
      <dgm:t>
        <a:bodyPr/>
        <a:lstStyle/>
        <a:p>
          <a:endParaRPr lang="ru-RU"/>
        </a:p>
      </dgm:t>
    </dgm:pt>
    <dgm:pt modelId="{B794DABB-421F-4938-BC93-65C6D914D93B}" type="pres">
      <dgm:prSet presAssocID="{10729DF6-E4A6-42A2-90B4-C6774D43573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73376F25-2ECE-4968-BA1A-6AC5BC0D7E3F}" type="pres">
      <dgm:prSet presAssocID="{10729DF6-E4A6-42A2-90B4-C6774D43573E}" presName="Name1" presStyleCnt="0"/>
      <dgm:spPr/>
    </dgm:pt>
    <dgm:pt modelId="{5EEEDA80-483F-44EE-ABD7-71AF783FEEE6}" type="pres">
      <dgm:prSet presAssocID="{10729DF6-E4A6-42A2-90B4-C6774D43573E}" presName="cycle" presStyleCnt="0"/>
      <dgm:spPr/>
    </dgm:pt>
    <dgm:pt modelId="{074093CA-04E3-4079-82C2-E747364D4CA4}" type="pres">
      <dgm:prSet presAssocID="{10729DF6-E4A6-42A2-90B4-C6774D43573E}" presName="srcNode" presStyleLbl="node1" presStyleIdx="0" presStyleCnt="4"/>
      <dgm:spPr/>
    </dgm:pt>
    <dgm:pt modelId="{904F228D-BF37-40C1-8A68-7F8229EF4ADA}" type="pres">
      <dgm:prSet presAssocID="{10729DF6-E4A6-42A2-90B4-C6774D43573E}" presName="conn" presStyleLbl="parChTrans1D2" presStyleIdx="0" presStyleCnt="1"/>
      <dgm:spPr/>
      <dgm:t>
        <a:bodyPr/>
        <a:lstStyle/>
        <a:p>
          <a:endParaRPr lang="ru-RU"/>
        </a:p>
      </dgm:t>
    </dgm:pt>
    <dgm:pt modelId="{03EF7FE1-207B-4407-BA53-AA2963E7D28D}" type="pres">
      <dgm:prSet presAssocID="{10729DF6-E4A6-42A2-90B4-C6774D43573E}" presName="extraNode" presStyleLbl="node1" presStyleIdx="0" presStyleCnt="4"/>
      <dgm:spPr/>
    </dgm:pt>
    <dgm:pt modelId="{C54740EF-B498-40FD-BBEC-A38192382614}" type="pres">
      <dgm:prSet presAssocID="{10729DF6-E4A6-42A2-90B4-C6774D43573E}" presName="dstNode" presStyleLbl="node1" presStyleIdx="0" presStyleCnt="4"/>
      <dgm:spPr/>
    </dgm:pt>
    <dgm:pt modelId="{5F8E2B9B-00B3-490F-A461-34CDF5049083}" type="pres">
      <dgm:prSet presAssocID="{2CEEC647-A26E-415D-8CE0-0E0C7227AECF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DACA29-7E25-49F8-8434-BFD82F145FBC}" type="pres">
      <dgm:prSet presAssocID="{2CEEC647-A26E-415D-8CE0-0E0C7227AECF}" presName="accent_1" presStyleCnt="0"/>
      <dgm:spPr/>
    </dgm:pt>
    <dgm:pt modelId="{E51FE792-6F29-47F5-A5CA-80908F03723A}" type="pres">
      <dgm:prSet presAssocID="{2CEEC647-A26E-415D-8CE0-0E0C7227AECF}" presName="accentRepeatNode" presStyleLbl="solidFgAcc1" presStyleIdx="0" presStyleCnt="4"/>
      <dgm:spPr/>
    </dgm:pt>
    <dgm:pt modelId="{BB411D0F-02EF-4856-A497-FDB91AE07BBF}" type="pres">
      <dgm:prSet presAssocID="{C229506A-EDAC-43B6-B232-5430358F2240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60029C-924E-434B-BD55-052E7CDE608C}" type="pres">
      <dgm:prSet presAssocID="{C229506A-EDAC-43B6-B232-5430358F2240}" presName="accent_2" presStyleCnt="0"/>
      <dgm:spPr/>
    </dgm:pt>
    <dgm:pt modelId="{B68B806C-CDDE-44B3-8CCE-AF1DCBE8A791}" type="pres">
      <dgm:prSet presAssocID="{C229506A-EDAC-43B6-B232-5430358F2240}" presName="accentRepeatNode" presStyleLbl="solidFgAcc1" presStyleIdx="1" presStyleCnt="4"/>
      <dgm:spPr/>
    </dgm:pt>
    <dgm:pt modelId="{D03EB427-115E-4554-8822-11C5B7DDC16E}" type="pres">
      <dgm:prSet presAssocID="{81BE5E9E-3A83-40B2-A4B7-D181969D3E08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16D29A-56B8-463E-A4E5-666791FF097F}" type="pres">
      <dgm:prSet presAssocID="{81BE5E9E-3A83-40B2-A4B7-D181969D3E08}" presName="accent_3" presStyleCnt="0"/>
      <dgm:spPr/>
    </dgm:pt>
    <dgm:pt modelId="{4B69BFE6-70F4-4615-8CF4-A5D3A49BE53C}" type="pres">
      <dgm:prSet presAssocID="{81BE5E9E-3A83-40B2-A4B7-D181969D3E08}" presName="accentRepeatNode" presStyleLbl="solidFgAcc1" presStyleIdx="2" presStyleCnt="4"/>
      <dgm:spPr/>
    </dgm:pt>
    <dgm:pt modelId="{610A4C1C-3F90-4F28-A34E-19EB63ABD833}" type="pres">
      <dgm:prSet presAssocID="{9B6FD9AD-9B9D-4764-A033-157C65785667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E9B494-AF1A-4336-B014-87E857FD6CE0}" type="pres">
      <dgm:prSet presAssocID="{9B6FD9AD-9B9D-4764-A033-157C65785667}" presName="accent_4" presStyleCnt="0"/>
      <dgm:spPr/>
    </dgm:pt>
    <dgm:pt modelId="{74AC4597-B935-43FA-95D0-A0A3F635F992}" type="pres">
      <dgm:prSet presAssocID="{9B6FD9AD-9B9D-4764-A033-157C65785667}" presName="accentRepeatNode" presStyleLbl="solidFgAcc1" presStyleIdx="3" presStyleCnt="4"/>
      <dgm:spPr/>
    </dgm:pt>
  </dgm:ptLst>
  <dgm:cxnLst>
    <dgm:cxn modelId="{10994000-C0FA-4C89-989C-44E8FF6BC26A}" type="presOf" srcId="{10729DF6-E4A6-42A2-90B4-C6774D43573E}" destId="{B794DABB-421F-4938-BC93-65C6D914D93B}" srcOrd="0" destOrd="0" presId="urn:microsoft.com/office/officeart/2008/layout/VerticalCurvedList"/>
    <dgm:cxn modelId="{07B25C0F-D109-49F5-AB39-EA86A75404DD}" srcId="{10729DF6-E4A6-42A2-90B4-C6774D43573E}" destId="{9B6FD9AD-9B9D-4764-A033-157C65785667}" srcOrd="3" destOrd="0" parTransId="{208C5B80-5A69-4E0B-BEF9-228B086C53A4}" sibTransId="{0CD83408-BD0D-422D-8107-6D0DC002A79D}"/>
    <dgm:cxn modelId="{C4117F06-FA00-4A20-BF35-478B91A16B5D}" type="presOf" srcId="{C229506A-EDAC-43B6-B232-5430358F2240}" destId="{BB411D0F-02EF-4856-A497-FDB91AE07BBF}" srcOrd="0" destOrd="0" presId="urn:microsoft.com/office/officeart/2008/layout/VerticalCurvedList"/>
    <dgm:cxn modelId="{0CE6F5FE-DEC9-4090-8A67-CB278C8F6E1B}" srcId="{10729DF6-E4A6-42A2-90B4-C6774D43573E}" destId="{2CEEC647-A26E-415D-8CE0-0E0C7227AECF}" srcOrd="0" destOrd="0" parTransId="{C7F25532-179F-4828-A8C1-FF7905803F38}" sibTransId="{2FD72F7A-098D-43CA-A1C4-C5F83D11BF60}"/>
    <dgm:cxn modelId="{01431D80-8A9A-4C1F-8FEA-16B0E201050A}" type="presOf" srcId="{9B6FD9AD-9B9D-4764-A033-157C65785667}" destId="{610A4C1C-3F90-4F28-A34E-19EB63ABD833}" srcOrd="0" destOrd="0" presId="urn:microsoft.com/office/officeart/2008/layout/VerticalCurvedList"/>
    <dgm:cxn modelId="{42EFE740-9156-4154-BA03-5E1936E34546}" srcId="{10729DF6-E4A6-42A2-90B4-C6774D43573E}" destId="{81BE5E9E-3A83-40B2-A4B7-D181969D3E08}" srcOrd="2" destOrd="0" parTransId="{76E010FF-B17C-4B20-81DA-CF58A288C13E}" sibTransId="{F2B0C69F-73F4-4202-BD58-09696A896682}"/>
    <dgm:cxn modelId="{65CD23AF-8503-4BE1-A21B-C56B58B60488}" srcId="{10729DF6-E4A6-42A2-90B4-C6774D43573E}" destId="{C229506A-EDAC-43B6-B232-5430358F2240}" srcOrd="1" destOrd="0" parTransId="{95D7CD7A-F483-4D9F-A464-848E7F1F9DA6}" sibTransId="{554FF824-44EE-4D04-94C8-2847AA6B0050}"/>
    <dgm:cxn modelId="{0E5B898D-2E4B-4E96-B15D-BCE4182CB97F}" type="presOf" srcId="{2CEEC647-A26E-415D-8CE0-0E0C7227AECF}" destId="{5F8E2B9B-00B3-490F-A461-34CDF5049083}" srcOrd="0" destOrd="0" presId="urn:microsoft.com/office/officeart/2008/layout/VerticalCurvedList"/>
    <dgm:cxn modelId="{29E9FAC2-EB32-4352-B8DF-28484064243E}" type="presOf" srcId="{81BE5E9E-3A83-40B2-A4B7-D181969D3E08}" destId="{D03EB427-115E-4554-8822-11C5B7DDC16E}" srcOrd="0" destOrd="0" presId="urn:microsoft.com/office/officeart/2008/layout/VerticalCurvedList"/>
    <dgm:cxn modelId="{04847EB9-63A8-4CBB-AF54-408234B652CF}" type="presOf" srcId="{2FD72F7A-098D-43CA-A1C4-C5F83D11BF60}" destId="{904F228D-BF37-40C1-8A68-7F8229EF4ADA}" srcOrd="0" destOrd="0" presId="urn:microsoft.com/office/officeart/2008/layout/VerticalCurvedList"/>
    <dgm:cxn modelId="{BC4EB3A3-364C-4764-B375-2779A00B5E19}" type="presParOf" srcId="{B794DABB-421F-4938-BC93-65C6D914D93B}" destId="{73376F25-2ECE-4968-BA1A-6AC5BC0D7E3F}" srcOrd="0" destOrd="0" presId="urn:microsoft.com/office/officeart/2008/layout/VerticalCurvedList"/>
    <dgm:cxn modelId="{4B46B5A1-FB06-4493-89C3-C15D76C46880}" type="presParOf" srcId="{73376F25-2ECE-4968-BA1A-6AC5BC0D7E3F}" destId="{5EEEDA80-483F-44EE-ABD7-71AF783FEEE6}" srcOrd="0" destOrd="0" presId="urn:microsoft.com/office/officeart/2008/layout/VerticalCurvedList"/>
    <dgm:cxn modelId="{C9EE499A-2168-4E6D-9231-DF8B70A21532}" type="presParOf" srcId="{5EEEDA80-483F-44EE-ABD7-71AF783FEEE6}" destId="{074093CA-04E3-4079-82C2-E747364D4CA4}" srcOrd="0" destOrd="0" presId="urn:microsoft.com/office/officeart/2008/layout/VerticalCurvedList"/>
    <dgm:cxn modelId="{1ABDEB77-0A7E-4551-8881-CF282C132707}" type="presParOf" srcId="{5EEEDA80-483F-44EE-ABD7-71AF783FEEE6}" destId="{904F228D-BF37-40C1-8A68-7F8229EF4ADA}" srcOrd="1" destOrd="0" presId="urn:microsoft.com/office/officeart/2008/layout/VerticalCurvedList"/>
    <dgm:cxn modelId="{71A8BAB1-BF27-4774-80DC-754409F504CA}" type="presParOf" srcId="{5EEEDA80-483F-44EE-ABD7-71AF783FEEE6}" destId="{03EF7FE1-207B-4407-BA53-AA2963E7D28D}" srcOrd="2" destOrd="0" presId="urn:microsoft.com/office/officeart/2008/layout/VerticalCurvedList"/>
    <dgm:cxn modelId="{CCC697A7-9BCC-42E5-8A45-8A4DFF570F4C}" type="presParOf" srcId="{5EEEDA80-483F-44EE-ABD7-71AF783FEEE6}" destId="{C54740EF-B498-40FD-BBEC-A38192382614}" srcOrd="3" destOrd="0" presId="urn:microsoft.com/office/officeart/2008/layout/VerticalCurvedList"/>
    <dgm:cxn modelId="{9DF6B712-F7E0-4457-910D-A56F068D49F7}" type="presParOf" srcId="{73376F25-2ECE-4968-BA1A-6AC5BC0D7E3F}" destId="{5F8E2B9B-00B3-490F-A461-34CDF5049083}" srcOrd="1" destOrd="0" presId="urn:microsoft.com/office/officeart/2008/layout/VerticalCurvedList"/>
    <dgm:cxn modelId="{E9CA55A4-86B5-44A2-A1B4-462E6CDF2EAE}" type="presParOf" srcId="{73376F25-2ECE-4968-BA1A-6AC5BC0D7E3F}" destId="{37DACA29-7E25-49F8-8434-BFD82F145FBC}" srcOrd="2" destOrd="0" presId="urn:microsoft.com/office/officeart/2008/layout/VerticalCurvedList"/>
    <dgm:cxn modelId="{6D326404-7361-42B0-A885-8AF8A8455CC0}" type="presParOf" srcId="{37DACA29-7E25-49F8-8434-BFD82F145FBC}" destId="{E51FE792-6F29-47F5-A5CA-80908F03723A}" srcOrd="0" destOrd="0" presId="urn:microsoft.com/office/officeart/2008/layout/VerticalCurvedList"/>
    <dgm:cxn modelId="{F0591415-8446-4BCB-B7D8-453E19FDE487}" type="presParOf" srcId="{73376F25-2ECE-4968-BA1A-6AC5BC0D7E3F}" destId="{BB411D0F-02EF-4856-A497-FDB91AE07BBF}" srcOrd="3" destOrd="0" presId="urn:microsoft.com/office/officeart/2008/layout/VerticalCurvedList"/>
    <dgm:cxn modelId="{86D8E560-3258-4CF2-AAAB-7AA75E469292}" type="presParOf" srcId="{73376F25-2ECE-4968-BA1A-6AC5BC0D7E3F}" destId="{6160029C-924E-434B-BD55-052E7CDE608C}" srcOrd="4" destOrd="0" presId="urn:microsoft.com/office/officeart/2008/layout/VerticalCurvedList"/>
    <dgm:cxn modelId="{17FD409B-DD09-4B3E-81EC-BDC1E8B56129}" type="presParOf" srcId="{6160029C-924E-434B-BD55-052E7CDE608C}" destId="{B68B806C-CDDE-44B3-8CCE-AF1DCBE8A791}" srcOrd="0" destOrd="0" presId="urn:microsoft.com/office/officeart/2008/layout/VerticalCurvedList"/>
    <dgm:cxn modelId="{5296CEB0-0432-43DD-9C49-A70880D7228E}" type="presParOf" srcId="{73376F25-2ECE-4968-BA1A-6AC5BC0D7E3F}" destId="{D03EB427-115E-4554-8822-11C5B7DDC16E}" srcOrd="5" destOrd="0" presId="urn:microsoft.com/office/officeart/2008/layout/VerticalCurvedList"/>
    <dgm:cxn modelId="{88543A51-3991-45AE-8071-3E7451D24AF5}" type="presParOf" srcId="{73376F25-2ECE-4968-BA1A-6AC5BC0D7E3F}" destId="{1416D29A-56B8-463E-A4E5-666791FF097F}" srcOrd="6" destOrd="0" presId="urn:microsoft.com/office/officeart/2008/layout/VerticalCurvedList"/>
    <dgm:cxn modelId="{634DBDCD-6807-4CDA-B331-57D9ED0500F4}" type="presParOf" srcId="{1416D29A-56B8-463E-A4E5-666791FF097F}" destId="{4B69BFE6-70F4-4615-8CF4-A5D3A49BE53C}" srcOrd="0" destOrd="0" presId="urn:microsoft.com/office/officeart/2008/layout/VerticalCurvedList"/>
    <dgm:cxn modelId="{E7AECBB9-82CF-44B1-A237-F1D2423A1D85}" type="presParOf" srcId="{73376F25-2ECE-4968-BA1A-6AC5BC0D7E3F}" destId="{610A4C1C-3F90-4F28-A34E-19EB63ABD833}" srcOrd="7" destOrd="0" presId="urn:microsoft.com/office/officeart/2008/layout/VerticalCurvedList"/>
    <dgm:cxn modelId="{AADB33DB-FA39-41AE-ACEC-8AC26115AA3A}" type="presParOf" srcId="{73376F25-2ECE-4968-BA1A-6AC5BC0D7E3F}" destId="{92E9B494-AF1A-4336-B014-87E857FD6CE0}" srcOrd="8" destOrd="0" presId="urn:microsoft.com/office/officeart/2008/layout/VerticalCurvedList"/>
    <dgm:cxn modelId="{C743752A-1B0D-4E3F-967A-FDABBA9C50F1}" type="presParOf" srcId="{92E9B494-AF1A-4336-B014-87E857FD6CE0}" destId="{74AC4597-B935-43FA-95D0-A0A3F635F99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9ABEAA-BD7B-47E6-9BED-0876C22C7B11}" type="doc">
      <dgm:prSet loTypeId="urn:microsoft.com/office/officeart/2005/8/layout/defaul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6E0F6D01-6A13-43F4-AA3E-CEC112BEC9EB}">
      <dgm:prSet phldrT="[Текст]"/>
      <dgm:spPr/>
      <dgm:t>
        <a:bodyPr/>
        <a:lstStyle/>
        <a:p>
          <a:r>
            <a:rPr lang="ru-RU" dirty="0" smtClean="0">
              <a:latin typeface="+mj-lt"/>
              <a:cs typeface="Times New Roman" pitchFamily="18"/>
            </a:rPr>
            <a:t>эмоционально-ценностной </a:t>
          </a:r>
          <a:r>
            <a:rPr lang="ru-RU" dirty="0" smtClean="0">
              <a:latin typeface="+mj-lt"/>
              <a:cs typeface="Times New Roman" pitchFamily="18"/>
            </a:rPr>
            <a:t>ориентации</a:t>
          </a:r>
          <a:endParaRPr lang="ru-RU" dirty="0"/>
        </a:p>
      </dgm:t>
    </dgm:pt>
    <dgm:pt modelId="{026C18B4-623B-48AC-A16E-C15CB878E906}" type="parTrans" cxnId="{E1F470DC-B217-4068-A14E-E3995B8A4274}">
      <dgm:prSet/>
      <dgm:spPr/>
      <dgm:t>
        <a:bodyPr/>
        <a:lstStyle/>
        <a:p>
          <a:endParaRPr lang="ru-RU"/>
        </a:p>
      </dgm:t>
    </dgm:pt>
    <dgm:pt modelId="{86B388AC-3E32-474C-91D4-D11550E26647}" type="sibTrans" cxnId="{E1F470DC-B217-4068-A14E-E3995B8A4274}">
      <dgm:prSet/>
      <dgm:spPr/>
      <dgm:t>
        <a:bodyPr/>
        <a:lstStyle/>
        <a:p>
          <a:endParaRPr lang="ru-RU"/>
        </a:p>
      </dgm:t>
    </dgm:pt>
    <dgm:pt modelId="{5A80140D-8DAD-4CC3-A961-389539379F8A}">
      <dgm:prSet/>
      <dgm:spPr/>
      <dgm:t>
        <a:bodyPr/>
        <a:lstStyle/>
        <a:p>
          <a:r>
            <a:rPr lang="ru-RU" dirty="0" smtClean="0">
              <a:latin typeface="+mj-lt"/>
              <a:cs typeface="Times New Roman" pitchFamily="18"/>
            </a:rPr>
            <a:t>активности каждого участника </a:t>
          </a:r>
          <a:r>
            <a:rPr lang="ru-RU" dirty="0" smtClean="0">
              <a:latin typeface="+mj-lt"/>
              <a:cs typeface="Times New Roman" pitchFamily="18"/>
            </a:rPr>
            <a:t>ОС</a:t>
          </a:r>
          <a:endParaRPr lang="ru-RU" dirty="0">
            <a:latin typeface="+mj-lt"/>
            <a:cs typeface="Times New Roman" pitchFamily="18"/>
          </a:endParaRPr>
        </a:p>
      </dgm:t>
    </dgm:pt>
    <dgm:pt modelId="{24C2E1D7-AC02-44F6-B411-7B8AB09A0F5F}" type="parTrans" cxnId="{348AEAF5-13BA-478A-A861-0659738A282F}">
      <dgm:prSet/>
      <dgm:spPr/>
      <dgm:t>
        <a:bodyPr/>
        <a:lstStyle/>
        <a:p>
          <a:endParaRPr lang="ru-RU"/>
        </a:p>
      </dgm:t>
    </dgm:pt>
    <dgm:pt modelId="{A74E0110-E7E7-4CCF-88FE-FF08D05D57F1}" type="sibTrans" cxnId="{348AEAF5-13BA-478A-A861-0659738A282F}">
      <dgm:prSet/>
      <dgm:spPr/>
      <dgm:t>
        <a:bodyPr/>
        <a:lstStyle/>
        <a:p>
          <a:endParaRPr lang="ru-RU"/>
        </a:p>
      </dgm:t>
    </dgm:pt>
    <dgm:pt modelId="{BF89A28F-2F18-427C-9FD0-5DB0F1900788}">
      <dgm:prSet/>
      <dgm:spPr/>
      <dgm:t>
        <a:bodyPr/>
        <a:lstStyle/>
        <a:p>
          <a:r>
            <a:rPr lang="ru-RU" dirty="0" smtClean="0">
              <a:latin typeface="+mj-lt"/>
              <a:cs typeface="Times New Roman" pitchFamily="18"/>
            </a:rPr>
            <a:t>учета возрастных психологических и индивидуальных </a:t>
          </a:r>
          <a:r>
            <a:rPr lang="ru-RU" dirty="0" smtClean="0">
              <a:latin typeface="+mj-lt"/>
              <a:cs typeface="Times New Roman" pitchFamily="18"/>
            </a:rPr>
            <a:t>особенностей</a:t>
          </a:r>
          <a:endParaRPr lang="ru-RU" dirty="0">
            <a:latin typeface="+mj-lt"/>
            <a:cs typeface="Times New Roman" pitchFamily="18"/>
          </a:endParaRPr>
        </a:p>
      </dgm:t>
    </dgm:pt>
    <dgm:pt modelId="{6A0C9CFA-939E-4486-B187-C25BD15B629C}" type="parTrans" cxnId="{25AAE8D9-3C00-4563-A1A9-CE1378FDD04B}">
      <dgm:prSet/>
      <dgm:spPr/>
      <dgm:t>
        <a:bodyPr/>
        <a:lstStyle/>
        <a:p>
          <a:endParaRPr lang="ru-RU"/>
        </a:p>
      </dgm:t>
    </dgm:pt>
    <dgm:pt modelId="{DA64A098-6917-4752-9382-A85DCC5C3678}" type="sibTrans" cxnId="{25AAE8D9-3C00-4563-A1A9-CE1378FDD04B}">
      <dgm:prSet/>
      <dgm:spPr/>
      <dgm:t>
        <a:bodyPr/>
        <a:lstStyle/>
        <a:p>
          <a:endParaRPr lang="ru-RU"/>
        </a:p>
      </dgm:t>
    </dgm:pt>
    <dgm:pt modelId="{7A88A763-8CE7-402B-877A-37FEB3DEF1FB}">
      <dgm:prSet/>
      <dgm:spPr/>
      <dgm:t>
        <a:bodyPr/>
        <a:lstStyle/>
        <a:p>
          <a:r>
            <a:rPr lang="ru-RU" dirty="0" smtClean="0">
              <a:latin typeface="+mj-lt"/>
              <a:cs typeface="Times New Roman" pitchFamily="18"/>
            </a:rPr>
            <a:t>практической </a:t>
          </a:r>
          <a:r>
            <a:rPr lang="ru-RU" dirty="0" smtClean="0">
              <a:latin typeface="+mj-lt"/>
              <a:cs typeface="Times New Roman" pitchFamily="18"/>
            </a:rPr>
            <a:t>направленности</a:t>
          </a:r>
          <a:endParaRPr lang="ru-RU" dirty="0">
            <a:latin typeface="+mj-lt"/>
            <a:cs typeface="Times New Roman" pitchFamily="18"/>
          </a:endParaRPr>
        </a:p>
      </dgm:t>
    </dgm:pt>
    <dgm:pt modelId="{7D36C093-C46C-48D6-824F-2380DA9822A4}" type="parTrans" cxnId="{9E839984-3232-42E4-B2D4-4BC875188A3E}">
      <dgm:prSet/>
      <dgm:spPr/>
      <dgm:t>
        <a:bodyPr/>
        <a:lstStyle/>
        <a:p>
          <a:endParaRPr lang="ru-RU"/>
        </a:p>
      </dgm:t>
    </dgm:pt>
    <dgm:pt modelId="{F1388C36-1C8B-4D76-B2D7-C5CC24B18E30}" type="sibTrans" cxnId="{9E839984-3232-42E4-B2D4-4BC875188A3E}">
      <dgm:prSet/>
      <dgm:spPr/>
      <dgm:t>
        <a:bodyPr/>
        <a:lstStyle/>
        <a:p>
          <a:endParaRPr lang="ru-RU"/>
        </a:p>
      </dgm:t>
    </dgm:pt>
    <dgm:pt modelId="{2A38C86F-515A-4FA2-8F65-409ADAA2AC0E}">
      <dgm:prSet/>
      <dgm:spPr/>
      <dgm:t>
        <a:bodyPr/>
        <a:lstStyle/>
        <a:p>
          <a:r>
            <a:rPr lang="ru-RU" dirty="0" err="1" smtClean="0">
              <a:latin typeface="+mj-lt"/>
              <a:cs typeface="Times New Roman" pitchFamily="18"/>
            </a:rPr>
            <a:t>деятельностного</a:t>
          </a:r>
          <a:r>
            <a:rPr lang="ru-RU" dirty="0" smtClean="0">
              <a:latin typeface="+mj-lt"/>
              <a:cs typeface="Times New Roman" pitchFamily="18"/>
            </a:rPr>
            <a:t> </a:t>
          </a:r>
          <a:r>
            <a:rPr lang="ru-RU" dirty="0" smtClean="0">
              <a:latin typeface="+mj-lt"/>
              <a:cs typeface="Times New Roman" pitchFamily="18"/>
            </a:rPr>
            <a:t>подхода</a:t>
          </a:r>
          <a:endParaRPr lang="ru-RU" dirty="0">
            <a:latin typeface="+mj-lt"/>
            <a:cs typeface="Times New Roman" pitchFamily="18"/>
          </a:endParaRPr>
        </a:p>
      </dgm:t>
    </dgm:pt>
    <dgm:pt modelId="{EEFC20C1-B1A4-4885-ACD8-88E3CEE0D958}" type="parTrans" cxnId="{74805CD7-1437-4C0B-A06C-3E5F1BB7AD80}">
      <dgm:prSet/>
      <dgm:spPr/>
      <dgm:t>
        <a:bodyPr/>
        <a:lstStyle/>
        <a:p>
          <a:endParaRPr lang="ru-RU"/>
        </a:p>
      </dgm:t>
    </dgm:pt>
    <dgm:pt modelId="{3EB571C9-FB87-4F89-BCD4-4D2883D7487F}" type="sibTrans" cxnId="{74805CD7-1437-4C0B-A06C-3E5F1BB7AD80}">
      <dgm:prSet/>
      <dgm:spPr/>
      <dgm:t>
        <a:bodyPr/>
        <a:lstStyle/>
        <a:p>
          <a:endParaRPr lang="ru-RU"/>
        </a:p>
      </dgm:t>
    </dgm:pt>
    <dgm:pt modelId="{3EDF5EDE-7C6E-406A-B102-0E0D612FB575}">
      <dgm:prSet/>
      <dgm:spPr/>
      <dgm:t>
        <a:bodyPr/>
        <a:lstStyle/>
        <a:p>
          <a:r>
            <a:rPr lang="ru-RU" dirty="0" smtClean="0">
              <a:latin typeface="+mj-lt"/>
              <a:cs typeface="Times New Roman" pitchFamily="18"/>
            </a:rPr>
            <a:t>родительского </a:t>
          </a:r>
          <a:r>
            <a:rPr lang="ru-RU" dirty="0" smtClean="0">
              <a:latin typeface="+mj-lt"/>
              <a:cs typeface="Times New Roman" pitchFamily="18"/>
            </a:rPr>
            <a:t>участия</a:t>
          </a:r>
          <a:endParaRPr lang="ru-RU" dirty="0">
            <a:latin typeface="+mj-lt"/>
            <a:cs typeface="Times New Roman" pitchFamily="18"/>
          </a:endParaRPr>
        </a:p>
      </dgm:t>
    </dgm:pt>
    <dgm:pt modelId="{87CFAA5C-CFB8-4C56-9BB5-AF5012D5EA75}" type="parTrans" cxnId="{E053674E-6BE2-49C9-BCBA-BF39A12624F9}">
      <dgm:prSet/>
      <dgm:spPr/>
      <dgm:t>
        <a:bodyPr/>
        <a:lstStyle/>
        <a:p>
          <a:endParaRPr lang="ru-RU"/>
        </a:p>
      </dgm:t>
    </dgm:pt>
    <dgm:pt modelId="{8D1D0DF4-8E92-4C20-A862-446E92B15170}" type="sibTrans" cxnId="{E053674E-6BE2-49C9-BCBA-BF39A12624F9}">
      <dgm:prSet/>
      <dgm:spPr/>
      <dgm:t>
        <a:bodyPr/>
        <a:lstStyle/>
        <a:p>
          <a:endParaRPr lang="ru-RU"/>
        </a:p>
      </dgm:t>
    </dgm:pt>
    <dgm:pt modelId="{1E0AF983-D8F7-43C3-A8DB-F85A2ADAD2D8}">
      <dgm:prSet phldrT="[Текст]"/>
      <dgm:spPr/>
      <dgm:t>
        <a:bodyPr/>
        <a:lstStyle/>
        <a:p>
          <a:r>
            <a:rPr lang="ru-RU" dirty="0" smtClean="0">
              <a:latin typeface="+mj-lt"/>
              <a:cs typeface="Times New Roman" pitchFamily="18"/>
            </a:rPr>
            <a:t>индивидуальности</a:t>
          </a:r>
          <a:endParaRPr lang="ru-RU" dirty="0"/>
        </a:p>
      </dgm:t>
    </dgm:pt>
    <dgm:pt modelId="{45B5A862-2F8A-44ED-ADE2-7D4806D25322}" type="parTrans" cxnId="{E5B94FFC-44D7-4ACD-B042-528D27AD7C0F}">
      <dgm:prSet/>
      <dgm:spPr/>
      <dgm:t>
        <a:bodyPr/>
        <a:lstStyle/>
        <a:p>
          <a:endParaRPr lang="ru-RU"/>
        </a:p>
      </dgm:t>
    </dgm:pt>
    <dgm:pt modelId="{491894AA-0764-4EFB-8616-FB61993775B0}" type="sibTrans" cxnId="{E5B94FFC-44D7-4ACD-B042-528D27AD7C0F}">
      <dgm:prSet/>
      <dgm:spPr/>
      <dgm:t>
        <a:bodyPr/>
        <a:lstStyle/>
        <a:p>
          <a:endParaRPr lang="ru-RU"/>
        </a:p>
      </dgm:t>
    </dgm:pt>
    <dgm:pt modelId="{6947A316-28DB-48B9-ABB6-87B91FCE923F}" type="pres">
      <dgm:prSet presAssocID="{4C9ABEAA-BD7B-47E6-9BED-0876C22C7B1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19600A5-284A-4DEF-B6A6-186BA0BB0F96}" type="pres">
      <dgm:prSet presAssocID="{6E0F6D01-6A13-43F4-AA3E-CEC112BEC9EB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925B7A-8418-4A6B-A3B6-208EF7A866B9}" type="pres">
      <dgm:prSet presAssocID="{86B388AC-3E32-474C-91D4-D11550E26647}" presName="sibTrans" presStyleCnt="0"/>
      <dgm:spPr/>
    </dgm:pt>
    <dgm:pt modelId="{CD009BBF-30F9-4EA0-A781-D39F42C1EEE0}" type="pres">
      <dgm:prSet presAssocID="{1E0AF983-D8F7-43C3-A8DB-F85A2ADAD2D8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9193B1-8196-483D-9608-EA11C1E66A72}" type="pres">
      <dgm:prSet presAssocID="{491894AA-0764-4EFB-8616-FB61993775B0}" presName="sibTrans" presStyleCnt="0"/>
      <dgm:spPr/>
    </dgm:pt>
    <dgm:pt modelId="{858F6A8D-7A8F-4351-B39F-DB9577735645}" type="pres">
      <dgm:prSet presAssocID="{5A80140D-8DAD-4CC3-A961-389539379F8A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3F161A-A745-4E50-99F2-13F39B680F8C}" type="pres">
      <dgm:prSet presAssocID="{A74E0110-E7E7-4CCF-88FE-FF08D05D57F1}" presName="sibTrans" presStyleCnt="0"/>
      <dgm:spPr/>
    </dgm:pt>
    <dgm:pt modelId="{D9C278F7-5E3E-4753-A3EC-2B64B62F1411}" type="pres">
      <dgm:prSet presAssocID="{BF89A28F-2F18-427C-9FD0-5DB0F1900788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C5D021-B55C-43BC-B1EC-033895476050}" type="pres">
      <dgm:prSet presAssocID="{DA64A098-6917-4752-9382-A85DCC5C3678}" presName="sibTrans" presStyleCnt="0"/>
      <dgm:spPr/>
    </dgm:pt>
    <dgm:pt modelId="{199F5EF2-C2F4-4A2A-AEE5-F1A7A0B97EAC}" type="pres">
      <dgm:prSet presAssocID="{7A88A763-8CE7-402B-877A-37FEB3DEF1FB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0D4CDF-8E94-43DE-8EB2-C8ABD042A636}" type="pres">
      <dgm:prSet presAssocID="{F1388C36-1C8B-4D76-B2D7-C5CC24B18E30}" presName="sibTrans" presStyleCnt="0"/>
      <dgm:spPr/>
    </dgm:pt>
    <dgm:pt modelId="{9825A449-D9EE-4C85-B7BA-1B3538DC9157}" type="pres">
      <dgm:prSet presAssocID="{2A38C86F-515A-4FA2-8F65-409ADAA2AC0E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B04396-F902-4AFE-B802-098802D10F28}" type="pres">
      <dgm:prSet presAssocID="{3EB571C9-FB87-4F89-BCD4-4D2883D7487F}" presName="sibTrans" presStyleCnt="0"/>
      <dgm:spPr/>
    </dgm:pt>
    <dgm:pt modelId="{4CC0AD6A-3B86-4C2F-9AA6-FBA3753DB90E}" type="pres">
      <dgm:prSet presAssocID="{3EDF5EDE-7C6E-406A-B102-0E0D612FB575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4805CD7-1437-4C0B-A06C-3E5F1BB7AD80}" srcId="{4C9ABEAA-BD7B-47E6-9BED-0876C22C7B11}" destId="{2A38C86F-515A-4FA2-8F65-409ADAA2AC0E}" srcOrd="5" destOrd="0" parTransId="{EEFC20C1-B1A4-4885-ACD8-88E3CEE0D958}" sibTransId="{3EB571C9-FB87-4F89-BCD4-4D2883D7487F}"/>
    <dgm:cxn modelId="{E053674E-6BE2-49C9-BCBA-BF39A12624F9}" srcId="{4C9ABEAA-BD7B-47E6-9BED-0876C22C7B11}" destId="{3EDF5EDE-7C6E-406A-B102-0E0D612FB575}" srcOrd="6" destOrd="0" parTransId="{87CFAA5C-CFB8-4C56-9BB5-AF5012D5EA75}" sibTransId="{8D1D0DF4-8E92-4C20-A862-446E92B15170}"/>
    <dgm:cxn modelId="{25AAE8D9-3C00-4563-A1A9-CE1378FDD04B}" srcId="{4C9ABEAA-BD7B-47E6-9BED-0876C22C7B11}" destId="{BF89A28F-2F18-427C-9FD0-5DB0F1900788}" srcOrd="3" destOrd="0" parTransId="{6A0C9CFA-939E-4486-B187-C25BD15B629C}" sibTransId="{DA64A098-6917-4752-9382-A85DCC5C3678}"/>
    <dgm:cxn modelId="{CF80BFCE-0F97-4CE0-9F08-A34E2AF4F04B}" type="presOf" srcId="{2A38C86F-515A-4FA2-8F65-409ADAA2AC0E}" destId="{9825A449-D9EE-4C85-B7BA-1B3538DC9157}" srcOrd="0" destOrd="0" presId="urn:microsoft.com/office/officeart/2005/8/layout/default"/>
    <dgm:cxn modelId="{014D39E1-86DC-4280-B12E-384B7AB982EC}" type="presOf" srcId="{1E0AF983-D8F7-43C3-A8DB-F85A2ADAD2D8}" destId="{CD009BBF-30F9-4EA0-A781-D39F42C1EEE0}" srcOrd="0" destOrd="0" presId="urn:microsoft.com/office/officeart/2005/8/layout/default"/>
    <dgm:cxn modelId="{1B207B10-91CD-402E-9B9B-B9AC1C103134}" type="presOf" srcId="{7A88A763-8CE7-402B-877A-37FEB3DEF1FB}" destId="{199F5EF2-C2F4-4A2A-AEE5-F1A7A0B97EAC}" srcOrd="0" destOrd="0" presId="urn:microsoft.com/office/officeart/2005/8/layout/default"/>
    <dgm:cxn modelId="{86B34D41-5712-414D-8CCD-2C32AC5BD631}" type="presOf" srcId="{5A80140D-8DAD-4CC3-A961-389539379F8A}" destId="{858F6A8D-7A8F-4351-B39F-DB9577735645}" srcOrd="0" destOrd="0" presId="urn:microsoft.com/office/officeart/2005/8/layout/default"/>
    <dgm:cxn modelId="{D2E30A30-8AE3-46AF-96CC-EAD56CD6B901}" type="presOf" srcId="{4C9ABEAA-BD7B-47E6-9BED-0876C22C7B11}" destId="{6947A316-28DB-48B9-ABB6-87B91FCE923F}" srcOrd="0" destOrd="0" presId="urn:microsoft.com/office/officeart/2005/8/layout/default"/>
    <dgm:cxn modelId="{9E839984-3232-42E4-B2D4-4BC875188A3E}" srcId="{4C9ABEAA-BD7B-47E6-9BED-0876C22C7B11}" destId="{7A88A763-8CE7-402B-877A-37FEB3DEF1FB}" srcOrd="4" destOrd="0" parTransId="{7D36C093-C46C-48D6-824F-2380DA9822A4}" sibTransId="{F1388C36-1C8B-4D76-B2D7-C5CC24B18E30}"/>
    <dgm:cxn modelId="{E1F470DC-B217-4068-A14E-E3995B8A4274}" srcId="{4C9ABEAA-BD7B-47E6-9BED-0876C22C7B11}" destId="{6E0F6D01-6A13-43F4-AA3E-CEC112BEC9EB}" srcOrd="0" destOrd="0" parTransId="{026C18B4-623B-48AC-A16E-C15CB878E906}" sibTransId="{86B388AC-3E32-474C-91D4-D11550E26647}"/>
    <dgm:cxn modelId="{783C81ED-AB81-4428-9097-52405DFE5741}" type="presOf" srcId="{BF89A28F-2F18-427C-9FD0-5DB0F1900788}" destId="{D9C278F7-5E3E-4753-A3EC-2B64B62F1411}" srcOrd="0" destOrd="0" presId="urn:microsoft.com/office/officeart/2005/8/layout/default"/>
    <dgm:cxn modelId="{E5B94FFC-44D7-4ACD-B042-528D27AD7C0F}" srcId="{4C9ABEAA-BD7B-47E6-9BED-0876C22C7B11}" destId="{1E0AF983-D8F7-43C3-A8DB-F85A2ADAD2D8}" srcOrd="1" destOrd="0" parTransId="{45B5A862-2F8A-44ED-ADE2-7D4806D25322}" sibTransId="{491894AA-0764-4EFB-8616-FB61993775B0}"/>
    <dgm:cxn modelId="{B2D90B8D-5491-489D-94E2-CBC31A79470F}" type="presOf" srcId="{3EDF5EDE-7C6E-406A-B102-0E0D612FB575}" destId="{4CC0AD6A-3B86-4C2F-9AA6-FBA3753DB90E}" srcOrd="0" destOrd="0" presId="urn:microsoft.com/office/officeart/2005/8/layout/default"/>
    <dgm:cxn modelId="{CD2FDB53-18EB-4BCB-803E-BB01568CD4CE}" type="presOf" srcId="{6E0F6D01-6A13-43F4-AA3E-CEC112BEC9EB}" destId="{419600A5-284A-4DEF-B6A6-186BA0BB0F96}" srcOrd="0" destOrd="0" presId="urn:microsoft.com/office/officeart/2005/8/layout/default"/>
    <dgm:cxn modelId="{348AEAF5-13BA-478A-A861-0659738A282F}" srcId="{4C9ABEAA-BD7B-47E6-9BED-0876C22C7B11}" destId="{5A80140D-8DAD-4CC3-A961-389539379F8A}" srcOrd="2" destOrd="0" parTransId="{24C2E1D7-AC02-44F6-B411-7B8AB09A0F5F}" sibTransId="{A74E0110-E7E7-4CCF-88FE-FF08D05D57F1}"/>
    <dgm:cxn modelId="{FE063947-8CC3-42D3-B9D8-A9E85778E3AF}" type="presParOf" srcId="{6947A316-28DB-48B9-ABB6-87B91FCE923F}" destId="{419600A5-284A-4DEF-B6A6-186BA0BB0F96}" srcOrd="0" destOrd="0" presId="urn:microsoft.com/office/officeart/2005/8/layout/default"/>
    <dgm:cxn modelId="{28A1B19A-64DE-4B3A-950B-6288157DAEEE}" type="presParOf" srcId="{6947A316-28DB-48B9-ABB6-87B91FCE923F}" destId="{B1925B7A-8418-4A6B-A3B6-208EF7A866B9}" srcOrd="1" destOrd="0" presId="urn:microsoft.com/office/officeart/2005/8/layout/default"/>
    <dgm:cxn modelId="{BA9AC533-566A-4936-B0D0-B651BB74338C}" type="presParOf" srcId="{6947A316-28DB-48B9-ABB6-87B91FCE923F}" destId="{CD009BBF-30F9-4EA0-A781-D39F42C1EEE0}" srcOrd="2" destOrd="0" presId="urn:microsoft.com/office/officeart/2005/8/layout/default"/>
    <dgm:cxn modelId="{C9F52555-A46F-42DA-8395-3D53E5F64742}" type="presParOf" srcId="{6947A316-28DB-48B9-ABB6-87B91FCE923F}" destId="{479193B1-8196-483D-9608-EA11C1E66A72}" srcOrd="3" destOrd="0" presId="urn:microsoft.com/office/officeart/2005/8/layout/default"/>
    <dgm:cxn modelId="{1B1B3EC5-2195-40D1-8BC3-B0000EBEB996}" type="presParOf" srcId="{6947A316-28DB-48B9-ABB6-87B91FCE923F}" destId="{858F6A8D-7A8F-4351-B39F-DB9577735645}" srcOrd="4" destOrd="0" presId="urn:microsoft.com/office/officeart/2005/8/layout/default"/>
    <dgm:cxn modelId="{4ACF8037-8F55-4674-914D-0F68EA1BB4BF}" type="presParOf" srcId="{6947A316-28DB-48B9-ABB6-87B91FCE923F}" destId="{323F161A-A745-4E50-99F2-13F39B680F8C}" srcOrd="5" destOrd="0" presId="urn:microsoft.com/office/officeart/2005/8/layout/default"/>
    <dgm:cxn modelId="{1147B814-DF08-4718-98E8-2CBB23828DF3}" type="presParOf" srcId="{6947A316-28DB-48B9-ABB6-87B91FCE923F}" destId="{D9C278F7-5E3E-4753-A3EC-2B64B62F1411}" srcOrd="6" destOrd="0" presId="urn:microsoft.com/office/officeart/2005/8/layout/default"/>
    <dgm:cxn modelId="{F74522C6-B3E0-4FB7-90DD-9561860B0546}" type="presParOf" srcId="{6947A316-28DB-48B9-ABB6-87B91FCE923F}" destId="{21C5D021-B55C-43BC-B1EC-033895476050}" srcOrd="7" destOrd="0" presId="urn:microsoft.com/office/officeart/2005/8/layout/default"/>
    <dgm:cxn modelId="{024FDDE8-5D91-4CD3-BD40-81E7958A0842}" type="presParOf" srcId="{6947A316-28DB-48B9-ABB6-87B91FCE923F}" destId="{199F5EF2-C2F4-4A2A-AEE5-F1A7A0B97EAC}" srcOrd="8" destOrd="0" presId="urn:microsoft.com/office/officeart/2005/8/layout/default"/>
    <dgm:cxn modelId="{61641F6C-9292-493B-9ABB-9276777D2346}" type="presParOf" srcId="{6947A316-28DB-48B9-ABB6-87B91FCE923F}" destId="{EE0D4CDF-8E94-43DE-8EB2-C8ABD042A636}" srcOrd="9" destOrd="0" presId="urn:microsoft.com/office/officeart/2005/8/layout/default"/>
    <dgm:cxn modelId="{AC2A5B4F-38E2-48A8-912A-A73418E25BC2}" type="presParOf" srcId="{6947A316-28DB-48B9-ABB6-87B91FCE923F}" destId="{9825A449-D9EE-4C85-B7BA-1B3538DC9157}" srcOrd="10" destOrd="0" presId="urn:microsoft.com/office/officeart/2005/8/layout/default"/>
    <dgm:cxn modelId="{0FA0A299-6F67-4A3C-A022-2EEEB08E7549}" type="presParOf" srcId="{6947A316-28DB-48B9-ABB6-87B91FCE923F}" destId="{08B04396-F902-4AFE-B802-098802D10F28}" srcOrd="11" destOrd="0" presId="urn:microsoft.com/office/officeart/2005/8/layout/default"/>
    <dgm:cxn modelId="{7EAC79EA-0C45-4ADA-B700-B7EF15B0C785}" type="presParOf" srcId="{6947A316-28DB-48B9-ABB6-87B91FCE923F}" destId="{4CC0AD6A-3B86-4C2F-9AA6-FBA3753DB90E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9CCCBC6-2125-496B-A103-14AF5D806F3B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4D132B1D-646E-4BF4-A3AE-A1E4A3A6E219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Участники программы получают первичное представление о содержании профессий согласно классификации по предметам труда </a:t>
          </a:r>
          <a:r>
            <a:rPr lang="ru-RU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Е.Климова</a:t>
          </a:r>
          <a:r>
            <a:rPr lang="ru-RU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CD23EA-A3A1-4BD1-A800-89E9014C8244}" type="parTrans" cxnId="{12DB14C1-7ADB-4238-A661-C0BC244B5764}">
      <dgm:prSet/>
      <dgm:spPr/>
      <dgm:t>
        <a:bodyPr/>
        <a:lstStyle/>
        <a:p>
          <a:endParaRPr lang="ru-RU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03ADE2-0775-4EC8-AE8B-A79459A9A0A8}" type="sibTrans" cxnId="{12DB14C1-7ADB-4238-A661-C0BC244B5764}">
      <dgm:prSet/>
      <dgm:spPr/>
      <dgm:t>
        <a:bodyPr/>
        <a:lstStyle/>
        <a:p>
          <a:endParaRPr lang="ru-RU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CF1878-F284-4177-BF30-7A6CF6D09BAC}">
      <dgm:prSet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Участники проявляют активность по получению необходимой информации о той или иной профессии, в пробах своих сил в деятельности и на рефлексивном классном часе.</a:t>
          </a:r>
          <a:endParaRPr lang="ru-RU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F380B5D-8EBF-4CA8-BB7D-273262617309}" type="parTrans" cxnId="{155DC316-321F-4181-9137-7BC864C0798B}">
      <dgm:prSet/>
      <dgm:spPr/>
      <dgm:t>
        <a:bodyPr/>
        <a:lstStyle/>
        <a:p>
          <a:endParaRPr lang="ru-RU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FB40A2-B414-45D8-AED5-E7CBCB747DAA}" type="sibTrans" cxnId="{155DC316-321F-4181-9137-7BC864C0798B}">
      <dgm:prSet/>
      <dgm:spPr/>
      <dgm:t>
        <a:bodyPr/>
        <a:lstStyle/>
        <a:p>
          <a:endParaRPr lang="ru-RU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76D5BA3-458B-43A4-85BB-802F2D9ED415}">
      <dgm:prSet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Участники начали  заполнять рефлексивную «Тетрадь без названия», где прописали один или более принципов, по которому осуществляли свой выбор.</a:t>
          </a:r>
          <a:endParaRPr lang="ru-RU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D0A532-8FBA-40AB-9905-4DB2227CEB29}" type="parTrans" cxnId="{27A59ECA-BA23-43E2-AB41-5E2785E14DA1}">
      <dgm:prSet/>
      <dgm:spPr/>
      <dgm:t>
        <a:bodyPr/>
        <a:lstStyle/>
        <a:p>
          <a:endParaRPr lang="ru-RU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304953-B21B-44D0-9A62-3BBF13120B80}" type="sibTrans" cxnId="{27A59ECA-BA23-43E2-AB41-5E2785E14DA1}">
      <dgm:prSet/>
      <dgm:spPr/>
      <dgm:t>
        <a:bodyPr/>
        <a:lstStyle/>
        <a:p>
          <a:endParaRPr lang="ru-RU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EF02B9-C88D-4AC5-9091-E1C0D8638243}" type="pres">
      <dgm:prSet presAssocID="{F9CCCBC6-2125-496B-A103-14AF5D806F3B}" presName="compositeShape" presStyleCnt="0">
        <dgm:presLayoutVars>
          <dgm:dir/>
          <dgm:resizeHandles/>
        </dgm:presLayoutVars>
      </dgm:prSet>
      <dgm:spPr/>
    </dgm:pt>
    <dgm:pt modelId="{1332D20B-DB0C-4EC1-9495-250B16D9AA2F}" type="pres">
      <dgm:prSet presAssocID="{F9CCCBC6-2125-496B-A103-14AF5D806F3B}" presName="pyramid" presStyleLbl="node1" presStyleIdx="0" presStyleCnt="1" custLinFactNeighborX="-18976" custLinFactNeighborY="-325"/>
      <dgm:spPr/>
    </dgm:pt>
    <dgm:pt modelId="{7EB1AC52-7B3A-4CED-A297-5AD7FA55079E}" type="pres">
      <dgm:prSet presAssocID="{F9CCCBC6-2125-496B-A103-14AF5D806F3B}" presName="theList" presStyleCnt="0"/>
      <dgm:spPr/>
    </dgm:pt>
    <dgm:pt modelId="{35CD3582-6A28-4A0C-9323-CA45D9C1DD01}" type="pres">
      <dgm:prSet presAssocID="{4D132B1D-646E-4BF4-A3AE-A1E4A3A6E219}" presName="aNode" presStyleLbl="fgAcc1" presStyleIdx="0" presStyleCnt="3" custScaleX="2391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06D483-04BC-47EA-BB05-98FE372E9842}" type="pres">
      <dgm:prSet presAssocID="{4D132B1D-646E-4BF4-A3AE-A1E4A3A6E219}" presName="aSpace" presStyleCnt="0"/>
      <dgm:spPr/>
    </dgm:pt>
    <dgm:pt modelId="{0BD1A1BD-D06A-4101-B3AC-FF40E8A6161E}" type="pres">
      <dgm:prSet presAssocID="{BFCF1878-F284-4177-BF30-7A6CF6D09BAC}" presName="aNode" presStyleLbl="fgAcc1" presStyleIdx="1" presStyleCnt="3" custScaleX="2398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1D7BCF-50A6-42C9-B0BF-CF16171C8252}" type="pres">
      <dgm:prSet presAssocID="{BFCF1878-F284-4177-BF30-7A6CF6D09BAC}" presName="aSpace" presStyleCnt="0"/>
      <dgm:spPr/>
    </dgm:pt>
    <dgm:pt modelId="{E81DEAB5-FCFA-4D3A-8D82-271155B35BAF}" type="pres">
      <dgm:prSet presAssocID="{A76D5BA3-458B-43A4-85BB-802F2D9ED415}" presName="aNode" presStyleLbl="fgAcc1" presStyleIdx="2" presStyleCnt="3" custScaleX="2391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509368-A26A-42F9-A066-4E0754732AFF}" type="pres">
      <dgm:prSet presAssocID="{A76D5BA3-458B-43A4-85BB-802F2D9ED415}" presName="aSpace" presStyleCnt="0"/>
      <dgm:spPr/>
    </dgm:pt>
  </dgm:ptLst>
  <dgm:cxnLst>
    <dgm:cxn modelId="{82583F54-7AD7-4FB0-B671-74DC65393186}" type="presOf" srcId="{BFCF1878-F284-4177-BF30-7A6CF6D09BAC}" destId="{0BD1A1BD-D06A-4101-B3AC-FF40E8A6161E}" srcOrd="0" destOrd="0" presId="urn:microsoft.com/office/officeart/2005/8/layout/pyramid2"/>
    <dgm:cxn modelId="{B84C6048-F3D3-4112-978A-9DA1C8DEA142}" type="presOf" srcId="{4D132B1D-646E-4BF4-A3AE-A1E4A3A6E219}" destId="{35CD3582-6A28-4A0C-9323-CA45D9C1DD01}" srcOrd="0" destOrd="0" presId="urn:microsoft.com/office/officeart/2005/8/layout/pyramid2"/>
    <dgm:cxn modelId="{155DC316-321F-4181-9137-7BC864C0798B}" srcId="{F9CCCBC6-2125-496B-A103-14AF5D806F3B}" destId="{BFCF1878-F284-4177-BF30-7A6CF6D09BAC}" srcOrd="1" destOrd="0" parTransId="{0F380B5D-8EBF-4CA8-BB7D-273262617309}" sibTransId="{13FB40A2-B414-45D8-AED5-E7CBCB747DAA}"/>
    <dgm:cxn modelId="{27A59ECA-BA23-43E2-AB41-5E2785E14DA1}" srcId="{F9CCCBC6-2125-496B-A103-14AF5D806F3B}" destId="{A76D5BA3-458B-43A4-85BB-802F2D9ED415}" srcOrd="2" destOrd="0" parTransId="{ECD0A532-8FBA-40AB-9905-4DB2227CEB29}" sibTransId="{91304953-B21B-44D0-9A62-3BBF13120B80}"/>
    <dgm:cxn modelId="{7E1EA5F9-7198-4337-92B6-5B9C70E0050E}" type="presOf" srcId="{F9CCCBC6-2125-496B-A103-14AF5D806F3B}" destId="{9AEF02B9-C88D-4AC5-9091-E1C0D8638243}" srcOrd="0" destOrd="0" presId="urn:microsoft.com/office/officeart/2005/8/layout/pyramid2"/>
    <dgm:cxn modelId="{DE5A9FCF-91BC-4C5C-A1AF-C8EC23775134}" type="presOf" srcId="{A76D5BA3-458B-43A4-85BB-802F2D9ED415}" destId="{E81DEAB5-FCFA-4D3A-8D82-271155B35BAF}" srcOrd="0" destOrd="0" presId="urn:microsoft.com/office/officeart/2005/8/layout/pyramid2"/>
    <dgm:cxn modelId="{12DB14C1-7ADB-4238-A661-C0BC244B5764}" srcId="{F9CCCBC6-2125-496B-A103-14AF5D806F3B}" destId="{4D132B1D-646E-4BF4-A3AE-A1E4A3A6E219}" srcOrd="0" destOrd="0" parTransId="{59CD23EA-A3A1-4BD1-A800-89E9014C8244}" sibTransId="{0903ADE2-0775-4EC8-AE8B-A79459A9A0A8}"/>
    <dgm:cxn modelId="{571F7A1D-CBA0-47FA-8AB5-BAA8637CB6D3}" type="presParOf" srcId="{9AEF02B9-C88D-4AC5-9091-E1C0D8638243}" destId="{1332D20B-DB0C-4EC1-9495-250B16D9AA2F}" srcOrd="0" destOrd="0" presId="urn:microsoft.com/office/officeart/2005/8/layout/pyramid2"/>
    <dgm:cxn modelId="{09F130C1-2F6C-44F7-BE57-62979C7EF358}" type="presParOf" srcId="{9AEF02B9-C88D-4AC5-9091-E1C0D8638243}" destId="{7EB1AC52-7B3A-4CED-A297-5AD7FA55079E}" srcOrd="1" destOrd="0" presId="urn:microsoft.com/office/officeart/2005/8/layout/pyramid2"/>
    <dgm:cxn modelId="{C2F623B0-C3F4-4CB5-9E2D-0BECC905137C}" type="presParOf" srcId="{7EB1AC52-7B3A-4CED-A297-5AD7FA55079E}" destId="{35CD3582-6A28-4A0C-9323-CA45D9C1DD01}" srcOrd="0" destOrd="0" presId="urn:microsoft.com/office/officeart/2005/8/layout/pyramid2"/>
    <dgm:cxn modelId="{0B8F6CAF-AB9B-4A86-95B0-A866185E998C}" type="presParOf" srcId="{7EB1AC52-7B3A-4CED-A297-5AD7FA55079E}" destId="{E706D483-04BC-47EA-BB05-98FE372E9842}" srcOrd="1" destOrd="0" presId="urn:microsoft.com/office/officeart/2005/8/layout/pyramid2"/>
    <dgm:cxn modelId="{B87F367E-311D-48C7-B42D-356347F7C3C1}" type="presParOf" srcId="{7EB1AC52-7B3A-4CED-A297-5AD7FA55079E}" destId="{0BD1A1BD-D06A-4101-B3AC-FF40E8A6161E}" srcOrd="2" destOrd="0" presId="urn:microsoft.com/office/officeart/2005/8/layout/pyramid2"/>
    <dgm:cxn modelId="{040112D3-5C21-43EF-9B6F-5D101A02E485}" type="presParOf" srcId="{7EB1AC52-7B3A-4CED-A297-5AD7FA55079E}" destId="{541D7BCF-50A6-42C9-B0BF-CF16171C8252}" srcOrd="3" destOrd="0" presId="urn:microsoft.com/office/officeart/2005/8/layout/pyramid2"/>
    <dgm:cxn modelId="{372BF1D0-766C-43F2-BE32-E8226D7A2ED0}" type="presParOf" srcId="{7EB1AC52-7B3A-4CED-A297-5AD7FA55079E}" destId="{E81DEAB5-FCFA-4D3A-8D82-271155B35BAF}" srcOrd="4" destOrd="0" presId="urn:microsoft.com/office/officeart/2005/8/layout/pyramid2"/>
    <dgm:cxn modelId="{8EA12E15-C0D4-420C-8EF2-4C90A0E09A74}" type="presParOf" srcId="{7EB1AC52-7B3A-4CED-A297-5AD7FA55079E}" destId="{0A509368-A26A-42F9-A066-4E0754732AFF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B02C06E-5CB2-4500-9179-C295C8E8ADFF}" type="doc">
      <dgm:prSet loTypeId="urn:microsoft.com/office/officeart/2005/8/layout/defaul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269A5164-F78B-49FA-9C6B-1C0730BDD751}">
      <dgm:prSet phldrT="[Текст]"/>
      <dgm:spPr/>
      <dgm:t>
        <a:bodyPr/>
        <a:lstStyle/>
        <a:p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участники ОС получили первичное представление о содержании профессий согласно классификации по предмету труда </a:t>
          </a:r>
          <a:r>
            <a:rPr lang="ru-RU" dirty="0" err="1" smtClean="0">
              <a:latin typeface="Arial" panose="020B0604020202020204" pitchFamily="34" charset="0"/>
              <a:cs typeface="Arial" panose="020B0604020202020204" pitchFamily="34" charset="0"/>
            </a:rPr>
            <a:t>Е.А.Климова</a:t>
          </a:r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;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626329-80BD-4F49-B7F4-0A50EA16A0E0}" type="parTrans" cxnId="{251D772F-05EC-40FD-BECA-59E909EADE72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347DBD-F929-4E3D-8E83-28EE7FD05CF4}" type="sibTrans" cxnId="{251D772F-05EC-40FD-BECA-59E909EADE72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154657-28A4-42BD-8567-1EE7AFC39E79}">
      <dgm:prSet phldrT="[Текст]"/>
      <dgm:spPr/>
      <dgm:t>
        <a:bodyPr/>
        <a:lstStyle/>
        <a:p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участники ОС получили возможность сделать осознанный выбор, приобрести приемы, которые могут пригодиться в ситуациях выбора.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B464CB2-2C15-415F-9E5F-73D925BEFAD2}" type="parTrans" cxnId="{E001E802-DDE9-45D8-940B-849048D071EC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B663BA-4B1F-4236-84F4-6833E82E7436}" type="sibTrans" cxnId="{E001E802-DDE9-45D8-940B-849048D071EC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753C78-B6EA-4328-A588-9AA47733FEE6}" type="pres">
      <dgm:prSet presAssocID="{4B02C06E-5CB2-4500-9179-C295C8E8ADF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999FD5E-A975-4FE3-B931-C6D390EAB563}" type="pres">
      <dgm:prSet presAssocID="{269A5164-F78B-49FA-9C6B-1C0730BDD751}" presName="node" presStyleLbl="node1" presStyleIdx="0" presStyleCnt="2" custLinFactNeighborX="1498" custLinFactNeighborY="-295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E20573-FBC1-4F67-AE46-04C82CBB3800}" type="pres">
      <dgm:prSet presAssocID="{4C347DBD-F929-4E3D-8E83-28EE7FD05CF4}" presName="sibTrans" presStyleCnt="0"/>
      <dgm:spPr/>
    </dgm:pt>
    <dgm:pt modelId="{60F0355C-D19F-442A-AC3E-3C322A4AE74A}" type="pres">
      <dgm:prSet presAssocID="{45154657-28A4-42BD-8567-1EE7AFC39E79}" presName="node" presStyleLbl="node1" presStyleIdx="1" presStyleCnt="2" custLinFactNeighborX="-489" custLinFactNeighborY="331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5483504-4886-4D3D-8E86-464848BCC8E6}" type="presOf" srcId="{4B02C06E-5CB2-4500-9179-C295C8E8ADFF}" destId="{72753C78-B6EA-4328-A588-9AA47733FEE6}" srcOrd="0" destOrd="0" presId="urn:microsoft.com/office/officeart/2005/8/layout/default"/>
    <dgm:cxn modelId="{31CF95D1-138E-4A48-A2A4-DC488A394EE7}" type="presOf" srcId="{45154657-28A4-42BD-8567-1EE7AFC39E79}" destId="{60F0355C-D19F-442A-AC3E-3C322A4AE74A}" srcOrd="0" destOrd="0" presId="urn:microsoft.com/office/officeart/2005/8/layout/default"/>
    <dgm:cxn modelId="{E001E802-DDE9-45D8-940B-849048D071EC}" srcId="{4B02C06E-5CB2-4500-9179-C295C8E8ADFF}" destId="{45154657-28A4-42BD-8567-1EE7AFC39E79}" srcOrd="1" destOrd="0" parTransId="{4B464CB2-2C15-415F-9E5F-73D925BEFAD2}" sibTransId="{19B663BA-4B1F-4236-84F4-6833E82E7436}"/>
    <dgm:cxn modelId="{251D772F-05EC-40FD-BECA-59E909EADE72}" srcId="{4B02C06E-5CB2-4500-9179-C295C8E8ADFF}" destId="{269A5164-F78B-49FA-9C6B-1C0730BDD751}" srcOrd="0" destOrd="0" parTransId="{73626329-80BD-4F49-B7F4-0A50EA16A0E0}" sibTransId="{4C347DBD-F929-4E3D-8E83-28EE7FD05CF4}"/>
    <dgm:cxn modelId="{3D8E6E7A-68B6-4467-B54C-B992AEA67487}" type="presOf" srcId="{269A5164-F78B-49FA-9C6B-1C0730BDD751}" destId="{3999FD5E-A975-4FE3-B931-C6D390EAB563}" srcOrd="0" destOrd="0" presId="urn:microsoft.com/office/officeart/2005/8/layout/default"/>
    <dgm:cxn modelId="{99FCE6D5-011E-49D8-9271-39305C1751A8}" type="presParOf" srcId="{72753C78-B6EA-4328-A588-9AA47733FEE6}" destId="{3999FD5E-A975-4FE3-B931-C6D390EAB563}" srcOrd="0" destOrd="0" presId="urn:microsoft.com/office/officeart/2005/8/layout/default"/>
    <dgm:cxn modelId="{C7F4BFA0-2E99-4E7E-904F-96CD45C6C2BF}" type="presParOf" srcId="{72753C78-B6EA-4328-A588-9AA47733FEE6}" destId="{4EE20573-FBC1-4F67-AE46-04C82CBB3800}" srcOrd="1" destOrd="0" presId="urn:microsoft.com/office/officeart/2005/8/layout/default"/>
    <dgm:cxn modelId="{487AFD20-0466-4A0C-B7EE-67C4485AC6FB}" type="presParOf" srcId="{72753C78-B6EA-4328-A588-9AA47733FEE6}" destId="{60F0355C-D19F-442A-AC3E-3C322A4AE74A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F228D-BF37-40C1-8A68-7F8229EF4ADA}">
      <dsp:nvSpPr>
        <dsp:cNvPr id="0" name=""/>
        <dsp:cNvSpPr/>
      </dsp:nvSpPr>
      <dsp:spPr>
        <a:xfrm>
          <a:off x="-5344752" y="-818491"/>
          <a:ext cx="6364257" cy="6364257"/>
        </a:xfrm>
        <a:prstGeom prst="blockArc">
          <a:avLst>
            <a:gd name="adj1" fmla="val 18900000"/>
            <a:gd name="adj2" fmla="val 2700000"/>
            <a:gd name="adj3" fmla="val 339"/>
          </a:avLst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8E2B9B-00B3-490F-A461-34CDF5049083}">
      <dsp:nvSpPr>
        <dsp:cNvPr id="0" name=""/>
        <dsp:cNvSpPr/>
      </dsp:nvSpPr>
      <dsp:spPr>
        <a:xfrm>
          <a:off x="533756" y="363432"/>
          <a:ext cx="10549743" cy="72724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7250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cs typeface="Times New Roman" pitchFamily="18"/>
            </a:rPr>
            <a:t>1. Разработать и апробировать пропедевтическое </a:t>
          </a:r>
          <a:r>
            <a:rPr lang="ru-RU" sz="2300" kern="1200" dirty="0" err="1" smtClean="0">
              <a:cs typeface="Times New Roman" pitchFamily="18"/>
            </a:rPr>
            <a:t>профориентационное</a:t>
          </a:r>
          <a:r>
            <a:rPr lang="ru-RU" sz="2300" kern="1200" dirty="0" smtClean="0">
              <a:cs typeface="Times New Roman" pitchFamily="18"/>
            </a:rPr>
            <a:t> образовательное событие (далее – ОС) для параллели 5  классов.</a:t>
          </a:r>
          <a:endParaRPr lang="ru-RU" sz="2300" kern="1200" dirty="0"/>
        </a:p>
      </dsp:txBody>
      <dsp:txXfrm>
        <a:off x="533756" y="363432"/>
        <a:ext cx="10549743" cy="727243"/>
      </dsp:txXfrm>
    </dsp:sp>
    <dsp:sp modelId="{E51FE792-6F29-47F5-A5CA-80908F03723A}">
      <dsp:nvSpPr>
        <dsp:cNvPr id="0" name=""/>
        <dsp:cNvSpPr/>
      </dsp:nvSpPr>
      <dsp:spPr>
        <a:xfrm>
          <a:off x="79228" y="272527"/>
          <a:ext cx="909054" cy="9090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411D0F-02EF-4856-A497-FDB91AE07BBF}">
      <dsp:nvSpPr>
        <dsp:cNvPr id="0" name=""/>
        <dsp:cNvSpPr/>
      </dsp:nvSpPr>
      <dsp:spPr>
        <a:xfrm>
          <a:off x="950701" y="1454487"/>
          <a:ext cx="10132797" cy="72724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7250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smtClean="0">
              <a:cs typeface="Times New Roman" pitchFamily="18"/>
            </a:rPr>
            <a:t>2. Разработать  рефлексивный дневник («Тетрадь без названия») для рефлексии ОС.</a:t>
          </a:r>
          <a:endParaRPr lang="ru-RU" sz="2300" kern="1200" dirty="0">
            <a:cs typeface="Times New Roman" pitchFamily="18"/>
          </a:endParaRPr>
        </a:p>
      </dsp:txBody>
      <dsp:txXfrm>
        <a:off x="950701" y="1454487"/>
        <a:ext cx="10132797" cy="727243"/>
      </dsp:txXfrm>
    </dsp:sp>
    <dsp:sp modelId="{B68B806C-CDDE-44B3-8CCE-AF1DCBE8A791}">
      <dsp:nvSpPr>
        <dsp:cNvPr id="0" name=""/>
        <dsp:cNvSpPr/>
      </dsp:nvSpPr>
      <dsp:spPr>
        <a:xfrm>
          <a:off x="496174" y="1363582"/>
          <a:ext cx="909054" cy="9090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3EB427-115E-4554-8822-11C5B7DDC16E}">
      <dsp:nvSpPr>
        <dsp:cNvPr id="0" name=""/>
        <dsp:cNvSpPr/>
      </dsp:nvSpPr>
      <dsp:spPr>
        <a:xfrm>
          <a:off x="950701" y="2545543"/>
          <a:ext cx="10132797" cy="72724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7250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smtClean="0">
              <a:cs typeface="Times New Roman" pitchFamily="18"/>
            </a:rPr>
            <a:t>3. Подготовить технологическую карту рефлексивного классного часа.</a:t>
          </a:r>
          <a:endParaRPr lang="ru-RU" sz="2300" kern="1200" dirty="0">
            <a:cs typeface="Times New Roman" pitchFamily="18"/>
          </a:endParaRPr>
        </a:p>
      </dsp:txBody>
      <dsp:txXfrm>
        <a:off x="950701" y="2545543"/>
        <a:ext cx="10132797" cy="727243"/>
      </dsp:txXfrm>
    </dsp:sp>
    <dsp:sp modelId="{4B69BFE6-70F4-4615-8CF4-A5D3A49BE53C}">
      <dsp:nvSpPr>
        <dsp:cNvPr id="0" name=""/>
        <dsp:cNvSpPr/>
      </dsp:nvSpPr>
      <dsp:spPr>
        <a:xfrm>
          <a:off x="496174" y="2454637"/>
          <a:ext cx="909054" cy="9090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0A4C1C-3F90-4F28-A34E-19EB63ABD833}">
      <dsp:nvSpPr>
        <dsp:cNvPr id="0" name=""/>
        <dsp:cNvSpPr/>
      </dsp:nvSpPr>
      <dsp:spPr>
        <a:xfrm>
          <a:off x="533756" y="3636598"/>
          <a:ext cx="10549743" cy="72724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7250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smtClean="0">
              <a:cs typeface="Times New Roman" pitchFamily="18"/>
            </a:rPr>
            <a:t>4. Обобщить и распространить результаты апробации ОС.</a:t>
          </a:r>
          <a:endParaRPr lang="ru-RU" sz="2300" kern="1200" dirty="0">
            <a:cs typeface="Times New Roman" pitchFamily="18"/>
          </a:endParaRPr>
        </a:p>
      </dsp:txBody>
      <dsp:txXfrm>
        <a:off x="533756" y="3636598"/>
        <a:ext cx="10549743" cy="727243"/>
      </dsp:txXfrm>
    </dsp:sp>
    <dsp:sp modelId="{74AC4597-B935-43FA-95D0-A0A3F635F992}">
      <dsp:nvSpPr>
        <dsp:cNvPr id="0" name=""/>
        <dsp:cNvSpPr/>
      </dsp:nvSpPr>
      <dsp:spPr>
        <a:xfrm>
          <a:off x="79228" y="3545692"/>
          <a:ext cx="909054" cy="9090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9600A5-284A-4DEF-B6A6-186BA0BB0F96}">
      <dsp:nvSpPr>
        <dsp:cNvPr id="0" name=""/>
        <dsp:cNvSpPr/>
      </dsp:nvSpPr>
      <dsp:spPr>
        <a:xfrm>
          <a:off x="679201" y="3304"/>
          <a:ext cx="2528548" cy="15171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+mj-lt"/>
              <a:cs typeface="Times New Roman" pitchFamily="18"/>
            </a:rPr>
            <a:t>эмоционально-ценностной </a:t>
          </a:r>
          <a:r>
            <a:rPr lang="ru-RU" sz="2100" kern="1200" dirty="0" smtClean="0">
              <a:latin typeface="+mj-lt"/>
              <a:cs typeface="Times New Roman" pitchFamily="18"/>
            </a:rPr>
            <a:t>ориентации</a:t>
          </a:r>
          <a:endParaRPr lang="ru-RU" sz="2100" kern="1200" dirty="0"/>
        </a:p>
      </dsp:txBody>
      <dsp:txXfrm>
        <a:off x="679201" y="3304"/>
        <a:ext cx="2528548" cy="1517129"/>
      </dsp:txXfrm>
    </dsp:sp>
    <dsp:sp modelId="{CD009BBF-30F9-4EA0-A781-D39F42C1EEE0}">
      <dsp:nvSpPr>
        <dsp:cNvPr id="0" name=""/>
        <dsp:cNvSpPr/>
      </dsp:nvSpPr>
      <dsp:spPr>
        <a:xfrm>
          <a:off x="3460604" y="3304"/>
          <a:ext cx="2528548" cy="15171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+mj-lt"/>
              <a:cs typeface="Times New Roman" pitchFamily="18"/>
            </a:rPr>
            <a:t>индивидуальности</a:t>
          </a:r>
          <a:endParaRPr lang="ru-RU" sz="2100" kern="1200" dirty="0"/>
        </a:p>
      </dsp:txBody>
      <dsp:txXfrm>
        <a:off x="3460604" y="3304"/>
        <a:ext cx="2528548" cy="1517129"/>
      </dsp:txXfrm>
    </dsp:sp>
    <dsp:sp modelId="{858F6A8D-7A8F-4351-B39F-DB9577735645}">
      <dsp:nvSpPr>
        <dsp:cNvPr id="0" name=""/>
        <dsp:cNvSpPr/>
      </dsp:nvSpPr>
      <dsp:spPr>
        <a:xfrm>
          <a:off x="6242008" y="3304"/>
          <a:ext cx="2528548" cy="15171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+mj-lt"/>
              <a:cs typeface="Times New Roman" pitchFamily="18"/>
            </a:rPr>
            <a:t>активности каждого участника </a:t>
          </a:r>
          <a:r>
            <a:rPr lang="ru-RU" sz="2100" kern="1200" dirty="0" smtClean="0">
              <a:latin typeface="+mj-lt"/>
              <a:cs typeface="Times New Roman" pitchFamily="18"/>
            </a:rPr>
            <a:t>ОС</a:t>
          </a:r>
          <a:endParaRPr lang="ru-RU" sz="2100" kern="1200" dirty="0">
            <a:latin typeface="+mj-lt"/>
            <a:cs typeface="Times New Roman" pitchFamily="18"/>
          </a:endParaRPr>
        </a:p>
      </dsp:txBody>
      <dsp:txXfrm>
        <a:off x="6242008" y="3304"/>
        <a:ext cx="2528548" cy="1517129"/>
      </dsp:txXfrm>
    </dsp:sp>
    <dsp:sp modelId="{D9C278F7-5E3E-4753-A3EC-2B64B62F1411}">
      <dsp:nvSpPr>
        <dsp:cNvPr id="0" name=""/>
        <dsp:cNvSpPr/>
      </dsp:nvSpPr>
      <dsp:spPr>
        <a:xfrm>
          <a:off x="679201" y="1773288"/>
          <a:ext cx="2528548" cy="15171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+mj-lt"/>
              <a:cs typeface="Times New Roman" pitchFamily="18"/>
            </a:rPr>
            <a:t>учета возрастных психологических и индивидуальных </a:t>
          </a:r>
          <a:r>
            <a:rPr lang="ru-RU" sz="2100" kern="1200" dirty="0" smtClean="0">
              <a:latin typeface="+mj-lt"/>
              <a:cs typeface="Times New Roman" pitchFamily="18"/>
            </a:rPr>
            <a:t>особенностей</a:t>
          </a:r>
          <a:endParaRPr lang="ru-RU" sz="2100" kern="1200" dirty="0">
            <a:latin typeface="+mj-lt"/>
            <a:cs typeface="Times New Roman" pitchFamily="18"/>
          </a:endParaRPr>
        </a:p>
      </dsp:txBody>
      <dsp:txXfrm>
        <a:off x="679201" y="1773288"/>
        <a:ext cx="2528548" cy="1517129"/>
      </dsp:txXfrm>
    </dsp:sp>
    <dsp:sp modelId="{199F5EF2-C2F4-4A2A-AEE5-F1A7A0B97EAC}">
      <dsp:nvSpPr>
        <dsp:cNvPr id="0" name=""/>
        <dsp:cNvSpPr/>
      </dsp:nvSpPr>
      <dsp:spPr>
        <a:xfrm>
          <a:off x="3460604" y="1773288"/>
          <a:ext cx="2528548" cy="15171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+mj-lt"/>
              <a:cs typeface="Times New Roman" pitchFamily="18"/>
            </a:rPr>
            <a:t>практической </a:t>
          </a:r>
          <a:r>
            <a:rPr lang="ru-RU" sz="2100" kern="1200" dirty="0" smtClean="0">
              <a:latin typeface="+mj-lt"/>
              <a:cs typeface="Times New Roman" pitchFamily="18"/>
            </a:rPr>
            <a:t>направленности</a:t>
          </a:r>
          <a:endParaRPr lang="ru-RU" sz="2100" kern="1200" dirty="0">
            <a:latin typeface="+mj-lt"/>
            <a:cs typeface="Times New Roman" pitchFamily="18"/>
          </a:endParaRPr>
        </a:p>
      </dsp:txBody>
      <dsp:txXfrm>
        <a:off x="3460604" y="1773288"/>
        <a:ext cx="2528548" cy="1517129"/>
      </dsp:txXfrm>
    </dsp:sp>
    <dsp:sp modelId="{9825A449-D9EE-4C85-B7BA-1B3538DC9157}">
      <dsp:nvSpPr>
        <dsp:cNvPr id="0" name=""/>
        <dsp:cNvSpPr/>
      </dsp:nvSpPr>
      <dsp:spPr>
        <a:xfrm>
          <a:off x="6242008" y="1773288"/>
          <a:ext cx="2528548" cy="15171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err="1" smtClean="0">
              <a:latin typeface="+mj-lt"/>
              <a:cs typeface="Times New Roman" pitchFamily="18"/>
            </a:rPr>
            <a:t>деятельностного</a:t>
          </a:r>
          <a:r>
            <a:rPr lang="ru-RU" sz="2100" kern="1200" dirty="0" smtClean="0">
              <a:latin typeface="+mj-lt"/>
              <a:cs typeface="Times New Roman" pitchFamily="18"/>
            </a:rPr>
            <a:t> </a:t>
          </a:r>
          <a:r>
            <a:rPr lang="ru-RU" sz="2100" kern="1200" dirty="0" smtClean="0">
              <a:latin typeface="+mj-lt"/>
              <a:cs typeface="Times New Roman" pitchFamily="18"/>
            </a:rPr>
            <a:t>подхода</a:t>
          </a:r>
          <a:endParaRPr lang="ru-RU" sz="2100" kern="1200" dirty="0">
            <a:latin typeface="+mj-lt"/>
            <a:cs typeface="Times New Roman" pitchFamily="18"/>
          </a:endParaRPr>
        </a:p>
      </dsp:txBody>
      <dsp:txXfrm>
        <a:off x="6242008" y="1773288"/>
        <a:ext cx="2528548" cy="1517129"/>
      </dsp:txXfrm>
    </dsp:sp>
    <dsp:sp modelId="{4CC0AD6A-3B86-4C2F-9AA6-FBA3753DB90E}">
      <dsp:nvSpPr>
        <dsp:cNvPr id="0" name=""/>
        <dsp:cNvSpPr/>
      </dsp:nvSpPr>
      <dsp:spPr>
        <a:xfrm>
          <a:off x="3460604" y="3543272"/>
          <a:ext cx="2528548" cy="15171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+mj-lt"/>
              <a:cs typeface="Times New Roman" pitchFamily="18"/>
            </a:rPr>
            <a:t>родительского </a:t>
          </a:r>
          <a:r>
            <a:rPr lang="ru-RU" sz="2100" kern="1200" dirty="0" smtClean="0">
              <a:latin typeface="+mj-lt"/>
              <a:cs typeface="Times New Roman" pitchFamily="18"/>
            </a:rPr>
            <a:t>участия</a:t>
          </a:r>
          <a:endParaRPr lang="ru-RU" sz="2100" kern="1200" dirty="0">
            <a:latin typeface="+mj-lt"/>
            <a:cs typeface="Times New Roman" pitchFamily="18"/>
          </a:endParaRPr>
        </a:p>
      </dsp:txBody>
      <dsp:txXfrm>
        <a:off x="3460604" y="3543272"/>
        <a:ext cx="2528548" cy="151712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2D20B-DB0C-4EC1-9495-250B16D9AA2F}">
      <dsp:nvSpPr>
        <dsp:cNvPr id="0" name=""/>
        <dsp:cNvSpPr/>
      </dsp:nvSpPr>
      <dsp:spPr>
        <a:xfrm>
          <a:off x="1219756" y="0"/>
          <a:ext cx="5418667" cy="5418667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CD3582-6A28-4A0C-9323-CA45D9C1DD01}">
      <dsp:nvSpPr>
        <dsp:cNvPr id="0" name=""/>
        <dsp:cNvSpPr/>
      </dsp:nvSpPr>
      <dsp:spPr>
        <a:xfrm>
          <a:off x="2506777" y="544777"/>
          <a:ext cx="8423252" cy="12827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Участники программы получают первичное представление о содержании профессий согласно классификации по предметам труда </a:t>
          </a:r>
          <a:r>
            <a:rPr lang="ru-RU" sz="21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Е.Климова</a:t>
          </a:r>
          <a:r>
            <a:rPr lang="ru-RU" sz="21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21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69393" y="607393"/>
        <a:ext cx="8298020" cy="1157468"/>
      </dsp:txXfrm>
    </dsp:sp>
    <dsp:sp modelId="{0BD1A1BD-D06A-4101-B3AC-FF40E8A6161E}">
      <dsp:nvSpPr>
        <dsp:cNvPr id="0" name=""/>
        <dsp:cNvSpPr/>
      </dsp:nvSpPr>
      <dsp:spPr>
        <a:xfrm>
          <a:off x="2494836" y="1987814"/>
          <a:ext cx="8447132" cy="12827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Участники проявляют активность по получению необходимой информации о той или иной профессии, в пробах своих сил в деятельности и на рефлексивном классном часе.</a:t>
          </a:r>
          <a:endParaRPr lang="ru-RU" sz="21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57452" y="2050430"/>
        <a:ext cx="8321900" cy="1157468"/>
      </dsp:txXfrm>
    </dsp:sp>
    <dsp:sp modelId="{E81DEAB5-FCFA-4D3A-8D82-271155B35BAF}">
      <dsp:nvSpPr>
        <dsp:cNvPr id="0" name=""/>
        <dsp:cNvSpPr/>
      </dsp:nvSpPr>
      <dsp:spPr>
        <a:xfrm>
          <a:off x="2506460" y="3430852"/>
          <a:ext cx="8423886" cy="12827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Участники начали  заполнять рефлексивную «Тетрадь без названия», где прописали один или более принципов, по которому осуществляли свой выбор.</a:t>
          </a:r>
          <a:endParaRPr lang="ru-RU" sz="2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69076" y="3493468"/>
        <a:ext cx="8298654" cy="11574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99FD5E-A975-4FE3-B931-C6D390EAB563}">
      <dsp:nvSpPr>
        <dsp:cNvPr id="0" name=""/>
        <dsp:cNvSpPr/>
      </dsp:nvSpPr>
      <dsp:spPr>
        <a:xfrm>
          <a:off x="80656" y="405325"/>
          <a:ext cx="5293682" cy="317620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>
              <a:latin typeface="Arial" panose="020B0604020202020204" pitchFamily="34" charset="0"/>
              <a:cs typeface="Arial" panose="020B0604020202020204" pitchFamily="34" charset="0"/>
            </a:rPr>
            <a:t>участники ОС получили первичное представление о содержании профессий согласно классификации по предмету труда </a:t>
          </a:r>
          <a:r>
            <a:rPr lang="ru-RU" sz="31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Е.А.Климова</a:t>
          </a:r>
          <a:r>
            <a:rPr lang="ru-RU" sz="3100" kern="1200" dirty="0" smtClean="0">
              <a:latin typeface="Arial" panose="020B0604020202020204" pitchFamily="34" charset="0"/>
              <a:cs typeface="Arial" panose="020B0604020202020204" pitchFamily="34" charset="0"/>
            </a:rPr>
            <a:t>;</a:t>
          </a:r>
          <a:endParaRPr lang="ru-RU" sz="3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656" y="405325"/>
        <a:ext cx="5293682" cy="3176209"/>
      </dsp:txXfrm>
    </dsp:sp>
    <dsp:sp modelId="{60F0355C-D19F-442A-AC3E-3C322A4AE74A}">
      <dsp:nvSpPr>
        <dsp:cNvPr id="0" name=""/>
        <dsp:cNvSpPr/>
      </dsp:nvSpPr>
      <dsp:spPr>
        <a:xfrm>
          <a:off x="5798522" y="2396904"/>
          <a:ext cx="5293682" cy="317620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>
              <a:latin typeface="Arial" panose="020B0604020202020204" pitchFamily="34" charset="0"/>
              <a:cs typeface="Arial" panose="020B0604020202020204" pitchFamily="34" charset="0"/>
            </a:rPr>
            <a:t>участники ОС получили возможность сделать осознанный выбор, приобрести приемы, которые могут пригодиться в ситуациях выбора.</a:t>
          </a:r>
          <a:endParaRPr lang="ru-RU" sz="3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98522" y="2396904"/>
        <a:ext cx="5293682" cy="31762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5E31A4-22D6-48AA-BABC-F8494BCB4050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A81707-B17B-4292-8EAB-B31493415C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886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>
            <a:noAutofit/>
          </a:bodyPr>
          <a:lstStyle/>
          <a:p>
            <a:pPr lvl="0"/>
            <a:fld id="{408BA82A-24A6-4DEF-9E7F-25ECA6D0B50C}" type="slidenum">
              <a:t>1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8239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>
            <a:noAutofit/>
          </a:bodyPr>
          <a:lstStyle/>
          <a:p>
            <a:pPr lvl="0"/>
            <a:fld id="{5D7A2EE4-1AB4-461F-BAEC-4A5CB275B343}" type="slidenum">
              <a:t>10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 txBox="1"/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57E4753B-3C06-4FCB-9DE2-DE65DEEFFCF1}" type="slidenum">
              <a:t>10</a:t>
            </a:fld>
            <a:endParaRPr lang="ru-RU" sz="1400" b="0" i="0" u="none" strike="noStrike" kern="1200" cap="none" spc="0" baseline="0">
              <a:ln>
                <a:noFill/>
              </a:ln>
              <a:solidFill>
                <a:srgbClr val="000000"/>
              </a:solidFill>
              <a:latin typeface="Liberation Serif" pitchFamily="18"/>
              <a:ea typeface="Segoe U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5263401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>
            <a:noAutofit/>
          </a:bodyPr>
          <a:lstStyle/>
          <a:p>
            <a:pPr lvl="0"/>
            <a:fld id="{45BA229D-52D8-4CBD-85B0-465140653B31}" type="slidenum">
              <a:t>11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2848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>
            <a:noAutofit/>
          </a:bodyPr>
          <a:lstStyle/>
          <a:p>
            <a:pPr lvl="0"/>
            <a:fld id="{7EB17204-8A14-4146-B4F9-2FC13D53ECE2}" type="slidenum">
              <a:t>12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1964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>
            <a:noAutofit/>
          </a:bodyPr>
          <a:lstStyle/>
          <a:p>
            <a:pPr lvl="0"/>
            <a:fld id="{5ACDAE8C-39A7-437E-8EF9-CCEF7C6081B3}" type="slidenum">
              <a:t>13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2432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>
            <a:noAutofit/>
          </a:bodyPr>
          <a:lstStyle/>
          <a:p>
            <a:pPr lvl="0"/>
            <a:fld id="{23396608-E76B-4DC2-B1BB-DC154332F34D}" type="slidenum">
              <a:t>14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1085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>
            <a:noAutofit/>
          </a:bodyPr>
          <a:lstStyle/>
          <a:p>
            <a:pPr lvl="0"/>
            <a:fld id="{261251C6-1B6B-4068-BDFB-697A258E61C4}" type="slidenum">
              <a:t>15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1420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>
            <a:noAutofit/>
          </a:bodyPr>
          <a:lstStyle/>
          <a:p>
            <a:pPr lvl="0"/>
            <a:fld id="{0708841B-A206-4904-8831-02DFEBF5C63D}" type="slidenum">
              <a:t>16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8506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>
            <a:noAutofit/>
          </a:bodyPr>
          <a:lstStyle/>
          <a:p>
            <a:pPr lvl="0"/>
            <a:fld id="{B22EC1BB-1932-450A-A855-92280C879904}" type="slidenum">
              <a:t>17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1291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>
            <a:noAutofit/>
          </a:bodyPr>
          <a:lstStyle/>
          <a:p>
            <a:pPr lvl="0"/>
            <a:fld id="{DAD48B34-6509-44C1-8FC9-2AD9350DB128}" type="slidenum">
              <a:t>18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749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>
            <a:noAutofit/>
          </a:bodyPr>
          <a:lstStyle/>
          <a:p>
            <a:pPr lvl="0"/>
            <a:fld id="{752F6D25-7380-451D-8CCE-46CDA8628D29}" type="slidenum">
              <a:t>19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898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>
            <a:noAutofit/>
          </a:bodyPr>
          <a:lstStyle/>
          <a:p>
            <a:pPr lvl="0"/>
            <a:fld id="{3A914438-6816-4962-B2B5-E584952F97FE}" type="slidenum">
              <a:t>2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2797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>
            <a:noAutofit/>
          </a:bodyPr>
          <a:lstStyle/>
          <a:p>
            <a:pPr lvl="0"/>
            <a:fld id="{3122DACB-4551-4A9A-AC6D-9468F9B32015}" type="slidenum">
              <a:t>20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491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>
            <a:noAutofit/>
          </a:bodyPr>
          <a:lstStyle/>
          <a:p>
            <a:pPr lvl="0"/>
            <a:fld id="{7FF608B8-9E92-4CA2-9EE4-3FC85A4F2FD5}" type="slidenum">
              <a:t>21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8893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>
            <a:noAutofit/>
          </a:bodyPr>
          <a:lstStyle/>
          <a:p>
            <a:pPr lvl="0"/>
            <a:fld id="{CEDFEA5D-2C35-467C-9429-F83CDBD51B98}" type="slidenum">
              <a:t>22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9990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>
            <a:noAutofit/>
          </a:bodyPr>
          <a:lstStyle/>
          <a:p>
            <a:pPr lvl="0"/>
            <a:fld id="{447A32E3-AB84-446F-ACE2-31720D55F205}" type="slidenum">
              <a:t>23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501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>
            <a:noAutofit/>
          </a:bodyPr>
          <a:lstStyle/>
          <a:p>
            <a:pPr lvl="0"/>
            <a:fld id="{E68DAD71-1721-4D3D-927D-16FFAE0A990D}" type="slidenum">
              <a:t>3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536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>
            <a:noAutofit/>
          </a:bodyPr>
          <a:lstStyle/>
          <a:p>
            <a:pPr lvl="0"/>
            <a:fld id="{C5DEB111-197E-46ED-BDB4-5A1DE39E4A44}" type="slidenum">
              <a:t>4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618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>
            <a:noAutofit/>
          </a:bodyPr>
          <a:lstStyle/>
          <a:p>
            <a:pPr lvl="0"/>
            <a:fld id="{8B02DB2B-EA2E-458E-BD84-EA23F6410E12}" type="slidenum">
              <a:t>5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116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>
            <a:noAutofit/>
          </a:bodyPr>
          <a:lstStyle/>
          <a:p>
            <a:pPr lvl="0"/>
            <a:fld id="{FF6B6023-4E6E-44F3-8554-8C5838F10BDF}" type="slidenum">
              <a:t>6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560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>
            <a:noAutofit/>
          </a:bodyPr>
          <a:lstStyle/>
          <a:p>
            <a:pPr lvl="0"/>
            <a:fld id="{EDCF9857-0FC6-437D-9055-1E6C477EC6B6}" type="slidenum">
              <a:t>7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387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>
            <a:noAutofit/>
          </a:bodyPr>
          <a:lstStyle/>
          <a:p>
            <a:pPr lvl="0"/>
            <a:fld id="{54DA9266-D01C-4818-A944-D8EAEE02B697}" type="slidenum">
              <a:t>8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443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0" tIns="0" rIns="0" bIns="0" anchor="b" anchorCtr="0">
            <a:noAutofit/>
          </a:bodyPr>
          <a:lstStyle/>
          <a:p>
            <a:pPr lvl="0"/>
            <a:fld id="{B670D78A-548B-4178-A34B-A61CC3D5F675}" type="slidenum">
              <a:t>9</a:t>
            </a:fld>
            <a:endParaRPr lang="ru-RU"/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4F81BD"/>
          </a:solidFill>
          <a:ln w="25560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829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CF356-769F-454F-B6B6-8BF70C9C8EB4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7620A58-AABE-4E20-B0AF-2024B75F6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178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CF356-769F-454F-B6B6-8BF70C9C8EB4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7620A58-AABE-4E20-B0AF-2024B75F6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649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CF356-769F-454F-B6B6-8BF70C9C8EB4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7620A58-AABE-4E20-B0AF-2024B75F6EA2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732338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CF356-769F-454F-B6B6-8BF70C9C8EB4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7620A58-AABE-4E20-B0AF-2024B75F6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0232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CF356-769F-454F-B6B6-8BF70C9C8EB4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7620A58-AABE-4E20-B0AF-2024B75F6EA2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129746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CF356-769F-454F-B6B6-8BF70C9C8EB4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7620A58-AABE-4E20-B0AF-2024B75F6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879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CF356-769F-454F-B6B6-8BF70C9C8EB4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20A58-AABE-4E20-B0AF-2024B75F6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61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CF356-769F-454F-B6B6-8BF70C9C8EB4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20A58-AABE-4E20-B0AF-2024B75F6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0042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3" name="Нижний колонтитул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4" name="Номер слайда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034CF6D-4ACB-4464-92C6-8CDBB6A848ED}" type="slidenum">
              <a:t>‹#›</a:t>
            </a:fld>
            <a:endParaRPr lang="ru-RU"/>
          </a:p>
        </p:txBody>
      </p:sp>
      <p:sp>
        <p:nvSpPr>
          <p:cNvPr id="5" name="Заголовок 4"/>
          <p:cNvSpPr txBox="1">
            <a:spLocks noGrp="1"/>
          </p:cNvSpPr>
          <p:nvPr>
            <p:ph type="title" idx="4294967295"/>
          </p:nvPr>
        </p:nvSpPr>
        <p:spPr>
          <a:xfrm>
            <a:off x="609561" y="273422"/>
            <a:ext cx="10972120" cy="1144631"/>
          </a:xfrm>
        </p:spPr>
        <p:txBody>
          <a:bodyPr lIns="0" tIns="0" rIns="0" bIns="0" anchor="ctr" anchorCtr="1"/>
          <a:lstStyle>
            <a:lvl1pPr algn="ctr" hangingPunct="0">
              <a:buNone/>
              <a:defRPr sz="5321">
                <a:latin typeface="Liberation Sans" pitchFamily="18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Текст 5"/>
          <p:cNvSpPr txBox="1">
            <a:spLocks noGrp="1"/>
          </p:cNvSpPr>
          <p:nvPr>
            <p:ph type="body" idx="4294967295"/>
          </p:nvPr>
        </p:nvSpPr>
        <p:spPr>
          <a:xfrm>
            <a:off x="609561" y="1604399"/>
            <a:ext cx="10972120" cy="3977254"/>
          </a:xfrm>
        </p:spPr>
        <p:txBody>
          <a:bodyPr lIns="0" tIns="0" rIns="0" bIns="0"/>
          <a:lstStyle>
            <a:lvl1pPr hangingPunct="0">
              <a:spcBef>
                <a:spcPts val="1714"/>
              </a:spcBef>
              <a:buNone/>
              <a:defRPr/>
            </a:lvl1pPr>
          </a:lstStyle>
          <a:p>
            <a:pPr lvl="0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79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8"/>
          <p:cNvSpPr txBox="1">
            <a:spLocks noGrp="1"/>
          </p:cNvSpPr>
          <p:nvPr>
            <p:ph type="subTitle" idx="1"/>
          </p:nvPr>
        </p:nvSpPr>
        <p:spPr>
          <a:xfrm>
            <a:off x="609561" y="3699912"/>
            <a:ext cx="11074439" cy="1142889"/>
          </a:xfrm>
        </p:spPr>
        <p:txBody>
          <a:bodyPr anchorCtr="1">
            <a:noAutofit/>
          </a:bodyPr>
          <a:lstStyle>
            <a:lvl1pPr marL="0" indent="0" algn="ctr">
              <a:buNone/>
              <a:defRPr sz="2661" spc="120">
                <a:solidFill>
                  <a:srgbClr val="444D26"/>
                </a:solidFill>
                <a:latin typeface="Constantia" pitchFamily="18"/>
              </a:defRPr>
            </a:lvl1pPr>
          </a:lstStyle>
          <a:p>
            <a:pPr lvl="0"/>
            <a:r>
              <a:rPr lang="ru-RU"/>
              <a:t>Образец подзаголовка</a:t>
            </a:r>
          </a:p>
        </p:txBody>
      </p:sp>
      <p:sp>
        <p:nvSpPr>
          <p:cNvPr id="3" name="Заголовок 27"/>
          <p:cNvSpPr txBox="1">
            <a:spLocks noGrp="1"/>
          </p:cNvSpPr>
          <p:nvPr>
            <p:ph type="ctrTitle"/>
          </p:nvPr>
        </p:nvSpPr>
        <p:spPr>
          <a:xfrm>
            <a:off x="609561" y="1433727"/>
            <a:ext cx="11074439" cy="1981008"/>
          </a:xfrm>
        </p:spPr>
        <p:txBody>
          <a:bodyPr anchorCtr="1"/>
          <a:lstStyle>
            <a:lvl1pPr algn="ctr">
              <a:defRPr sz="5805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cxnSp>
        <p:nvCxnSpPr>
          <p:cNvPr id="4" name="Прямая соединительная линия 7"/>
          <p:cNvCxnSpPr/>
          <p:nvPr/>
        </p:nvCxnSpPr>
        <p:spPr>
          <a:xfrm>
            <a:off x="1951470" y="3550140"/>
            <a:ext cx="3962590" cy="1742"/>
          </a:xfrm>
          <a:prstGeom prst="straightConnector1">
            <a:avLst/>
          </a:prstGeom>
          <a:noFill/>
          <a:ln w="9360">
            <a:solidFill>
              <a:srgbClr val="FFFEF5"/>
            </a:solidFill>
            <a:prstDash val="solid"/>
          </a:ln>
          <a:effectLst>
            <a:outerShdw dir="16200000" algn="tl">
              <a:srgbClr val="000000">
                <a:alpha val="55000"/>
              </a:srgbClr>
            </a:outerShdw>
          </a:effectLst>
        </p:spPr>
      </p:cxnSp>
      <p:cxnSp>
        <p:nvCxnSpPr>
          <p:cNvPr id="5" name="Прямая соединительная линия 12"/>
          <p:cNvCxnSpPr/>
          <p:nvPr/>
        </p:nvCxnSpPr>
        <p:spPr>
          <a:xfrm>
            <a:off x="6278055" y="3550140"/>
            <a:ext cx="3962590" cy="1742"/>
          </a:xfrm>
          <a:prstGeom prst="straightConnector1">
            <a:avLst/>
          </a:prstGeom>
          <a:noFill/>
          <a:ln w="9360">
            <a:solidFill>
              <a:srgbClr val="FFFEF5"/>
            </a:solidFill>
            <a:prstDash val="solid"/>
          </a:ln>
          <a:effectLst>
            <a:outerShdw dir="16200000" algn="tl">
              <a:srgbClr val="000000">
                <a:alpha val="55000"/>
              </a:srgbClr>
            </a:outerShdw>
          </a:effectLst>
        </p:spPr>
      </p:cxnSp>
      <p:sp>
        <p:nvSpPr>
          <p:cNvPr id="6" name="Овал 13"/>
          <p:cNvSpPr/>
          <p:nvPr/>
        </p:nvSpPr>
        <p:spPr>
          <a:xfrm>
            <a:off x="6053824" y="3526194"/>
            <a:ext cx="60956" cy="4571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0"/>
              <a:gd name="f10" fmla="abs f4"/>
              <a:gd name="f11" fmla="abs f5"/>
              <a:gd name="f12" fmla="abs f6"/>
              <a:gd name="f13" fmla="+- 2700000 f1 0"/>
              <a:gd name="f14" fmla="*/ f9 f0 1"/>
              <a:gd name="f15" fmla="?: f10 f4 1"/>
              <a:gd name="f16" fmla="?: f11 f5 1"/>
              <a:gd name="f17" fmla="?: f12 f6 1"/>
              <a:gd name="f18" fmla="+- f13 0 f1"/>
              <a:gd name="f19" fmla="*/ f14 1 f3"/>
              <a:gd name="f20" fmla="*/ f15 1 21600"/>
              <a:gd name="f21" fmla="*/ f16 1 21600"/>
              <a:gd name="f22" fmla="*/ 21600 f15 1"/>
              <a:gd name="f23" fmla="*/ 21600 f16 1"/>
              <a:gd name="f24" fmla="+- f18 f1 0"/>
              <a:gd name="f25" fmla="+- f19 0 f1"/>
              <a:gd name="f26" fmla="min f21 f20"/>
              <a:gd name="f27" fmla="*/ f22 1 f17"/>
              <a:gd name="f28" fmla="*/ f23 1 f17"/>
              <a:gd name="f29" fmla="*/ f24 f8 1"/>
              <a:gd name="f30" fmla="val f27"/>
              <a:gd name="f31" fmla="val f28"/>
              <a:gd name="f32" fmla="*/ f29 1 f0"/>
              <a:gd name="f33" fmla="*/ f7 f26 1"/>
              <a:gd name="f34" fmla="+- f31 0 f7"/>
              <a:gd name="f35" fmla="+- f30 0 f7"/>
              <a:gd name="f36" fmla="+- 0 0 f32"/>
              <a:gd name="f37" fmla="*/ f34 1 2"/>
              <a:gd name="f38" fmla="*/ f35 1 2"/>
              <a:gd name="f39" fmla="+- 0 0 f36"/>
              <a:gd name="f40" fmla="+- f7 f37 0"/>
              <a:gd name="f41" fmla="+- f7 f38 0"/>
              <a:gd name="f42" fmla="*/ f39 f0 1"/>
              <a:gd name="f43" fmla="*/ f38 f26 1"/>
              <a:gd name="f44" fmla="*/ f37 f26 1"/>
              <a:gd name="f45" fmla="*/ f42 1 f8"/>
              <a:gd name="f46" fmla="*/ f40 f26 1"/>
              <a:gd name="f47" fmla="+- f45 0 f1"/>
              <a:gd name="f48" fmla="cos 1 f47"/>
              <a:gd name="f49" fmla="sin 1 f47"/>
              <a:gd name="f50" fmla="+- 0 0 f48"/>
              <a:gd name="f51" fmla="+- 0 0 f49"/>
              <a:gd name="f52" fmla="+- 0 0 f50"/>
              <a:gd name="f53" fmla="+- 0 0 f51"/>
              <a:gd name="f54" fmla="val f52"/>
              <a:gd name="f55" fmla="val f53"/>
              <a:gd name="f56" fmla="*/ f54 f38 1"/>
              <a:gd name="f57" fmla="*/ f55 f37 1"/>
              <a:gd name="f58" fmla="+- f41 0 f56"/>
              <a:gd name="f59" fmla="+- f41 f56 0"/>
              <a:gd name="f60" fmla="+- f40 0 f57"/>
              <a:gd name="f61" fmla="+- f40 f57 0"/>
              <a:gd name="f62" fmla="*/ f58 f26 1"/>
              <a:gd name="f63" fmla="*/ f60 f26 1"/>
              <a:gd name="f64" fmla="*/ f59 f26 1"/>
              <a:gd name="f65" fmla="*/ f61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5">
                <a:pos x="f62" y="f63"/>
              </a:cxn>
              <a:cxn ang="f25">
                <a:pos x="f62" y="f65"/>
              </a:cxn>
              <a:cxn ang="f25">
                <a:pos x="f64" y="f65"/>
              </a:cxn>
              <a:cxn ang="f25">
                <a:pos x="f64" y="f63"/>
              </a:cxn>
            </a:cxnLst>
            <a:rect l="f62" t="f63" r="f64" b="f65"/>
            <a:pathLst>
              <a:path>
                <a:moveTo>
                  <a:pt x="f33" y="f46"/>
                </a:moveTo>
                <a:arcTo wR="f43" hR="f44" stAng="f0" swAng="f1"/>
                <a:arcTo wR="f43" hR="f44" stAng="f2" swAng="f1"/>
                <a:arcTo wR="f43" hR="f44" stAng="f7" swAng="f1"/>
                <a:arcTo wR="f43" hR="f44" stAng="f1" swAng="f1"/>
                <a:close/>
              </a:path>
            </a:pathLst>
          </a:custGeom>
          <a:solidFill>
            <a:srgbClr val="F3A447"/>
          </a:solidFill>
          <a:ln w="39960">
            <a:solidFill>
              <a:srgbClr val="F3A447"/>
            </a:solidFill>
            <a:prstDash val="solid"/>
          </a:ln>
          <a:effectLst>
            <a:outerShdw dir="16200000" algn="tl">
              <a:srgbClr val="000000">
                <a:alpha val="55000"/>
              </a:srgbClr>
            </a:outerShdw>
          </a:effectLst>
        </p:spPr>
        <p:txBody>
          <a:bodyPr vert="horz" wrap="square" lIns="110588" tIns="55294" rIns="110588" bIns="55294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2177" b="0" i="0" u="none" strike="noStrike" kern="1200" cap="none">
              <a:ln>
                <a:noFill/>
              </a:ln>
              <a:latin typeface="Liberation Sans" pitchFamily="18"/>
              <a:ea typeface="Microsoft YaHei" pitchFamily="2"/>
              <a:cs typeface="Mangal" pitchFamily="2"/>
            </a:endParaRPr>
          </a:p>
        </p:txBody>
      </p:sp>
      <p:sp>
        <p:nvSpPr>
          <p:cNvPr id="7" name="Дата 1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8" name="Номер слайда 1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8806984-3216-40E9-9E3B-E7D85EC53A77}" type="slidenum">
              <a:t>‹#›</a:t>
            </a:fld>
            <a:endParaRPr lang="ru-RU"/>
          </a:p>
        </p:txBody>
      </p:sp>
      <p:sp>
        <p:nvSpPr>
          <p:cNvPr id="9" name="Нижний колонтитул 16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10" name="Текст 9"/>
          <p:cNvSpPr txBox="1">
            <a:spLocks noGrp="1"/>
          </p:cNvSpPr>
          <p:nvPr>
            <p:ph type="body" idx="4294967295"/>
          </p:nvPr>
        </p:nvSpPr>
        <p:spPr>
          <a:xfrm>
            <a:off x="609561" y="1604399"/>
            <a:ext cx="10972120" cy="3977254"/>
          </a:xfrm>
        </p:spPr>
        <p:txBody>
          <a:bodyPr lIns="0" tIns="0" rIns="0" bIns="0"/>
          <a:lstStyle>
            <a:lvl1pPr hangingPunct="0">
              <a:spcBef>
                <a:spcPts val="1714"/>
              </a:spcBef>
              <a:buNone/>
              <a:defRPr/>
            </a:lvl1pPr>
          </a:lstStyle>
          <a:p>
            <a:pPr lvl="0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71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8"/>
          <p:cNvSpPr txBox="1">
            <a:spLocks noGrp="1"/>
          </p:cNvSpPr>
          <p:nvPr>
            <p:ph type="title"/>
          </p:nvPr>
        </p:nvSpPr>
        <p:spPr>
          <a:xfrm>
            <a:off x="609561" y="1523852"/>
            <a:ext cx="10972990" cy="4571992"/>
          </a:xfrm>
        </p:spPr>
        <p:txBody>
          <a:bodyPr anchor="t"/>
          <a:lstStyle>
            <a:lvl1pPr marL="331763" indent="-331763">
              <a:spcBef>
                <a:spcPts val="727"/>
              </a:spcBef>
              <a:buClr>
                <a:srgbClr val="F3A447"/>
              </a:buClr>
              <a:buSzPct val="85000"/>
              <a:buFont typeface="Wingdings 2"/>
              <a:buChar char=""/>
              <a:defRPr sz="3144" spc="0">
                <a:solidFill>
                  <a:srgbClr val="000000"/>
                </a:solidFill>
              </a:defRPr>
            </a:lvl1pPr>
            <a:lvl2pPr marL="774113" marR="0" lvl="1" indent="-331763" algn="l" rtl="0" hangingPunct="1">
              <a:lnSpc>
                <a:spcPct val="100000"/>
              </a:lnSpc>
              <a:spcBef>
                <a:spcPts val="363"/>
              </a:spcBef>
              <a:spcAft>
                <a:spcPts val="0"/>
              </a:spcAft>
              <a:buClr>
                <a:srgbClr val="D6903D"/>
              </a:buClr>
              <a:buSzPct val="85000"/>
              <a:buFont typeface="Wingdings 2"/>
              <a:buChar char=""/>
              <a:tabLst/>
              <a:defRPr lang="ru-RU" sz="2903" b="0" i="0" u="none" strike="noStrike" kern="1200" cap="none" spc="0" baseline="0">
                <a:ln>
                  <a:noFill/>
                </a:ln>
                <a:solidFill>
                  <a:srgbClr val="444D26"/>
                </a:solidFill>
                <a:highlight>
                  <a:scrgbClr r="0" g="0" b="0">
                    <a:alpha val="0"/>
                  </a:scrgbClr>
                </a:highlight>
                <a:latin typeface="Constantia" pitchFamily="18"/>
                <a:ea typeface="Microsoft YaHei" pitchFamily="2"/>
                <a:cs typeface="Mangal" pitchFamily="2"/>
              </a:defRPr>
            </a:lvl2pPr>
            <a:lvl3pPr marL="1216463" marR="0" lvl="2" indent="-276469" algn="l" rtl="0" hangingPunct="1">
              <a:lnSpc>
                <a:spcPct val="100000"/>
              </a:lnSpc>
              <a:spcBef>
                <a:spcPts val="363"/>
              </a:spcBef>
              <a:spcAft>
                <a:spcPts val="0"/>
              </a:spcAft>
              <a:buClr>
                <a:srgbClr val="B37732"/>
              </a:buClr>
              <a:buSzPct val="85000"/>
              <a:buFont typeface="Wingdings 2"/>
              <a:buChar char=""/>
              <a:tabLst/>
              <a:defRPr lang="ru-RU" sz="254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Constantia" pitchFamily="18"/>
                <a:ea typeface="Microsoft YaHei" pitchFamily="2"/>
                <a:cs typeface="Mangal" pitchFamily="2"/>
              </a:defRPr>
            </a:lvl3pPr>
            <a:lvl4pPr marL="1548224" marR="0" lvl="3" indent="-276469" algn="l" rtl="0" hangingPunct="1">
              <a:lnSpc>
                <a:spcPct val="100000"/>
              </a:lnSpc>
              <a:spcBef>
                <a:spcPts val="363"/>
              </a:spcBef>
              <a:spcAft>
                <a:spcPts val="0"/>
              </a:spcAft>
              <a:buClr>
                <a:srgbClr val="D6903D"/>
              </a:buClr>
              <a:buSzPct val="85000"/>
              <a:buFont typeface="Wingdings 2" pitchFamily="18"/>
              <a:buChar char=""/>
              <a:tabLst/>
              <a:defRPr lang="ru-RU" sz="2298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Constantia" pitchFamily="18"/>
                <a:ea typeface="Microsoft YaHei" pitchFamily="2"/>
                <a:cs typeface="Mangal" pitchFamily="2"/>
              </a:defRPr>
            </a:lvl4pPr>
            <a:lvl5pPr marL="1879987" marR="0" lvl="4" indent="-276469" algn="l" rtl="0" hangingPunct="1">
              <a:lnSpc>
                <a:spcPct val="100000"/>
              </a:lnSpc>
              <a:spcBef>
                <a:spcPts val="411"/>
              </a:spcBef>
              <a:spcAft>
                <a:spcPts val="0"/>
              </a:spcAft>
              <a:buClr>
                <a:srgbClr val="D6903D"/>
              </a:buClr>
              <a:buSzPct val="85000"/>
              <a:buFont typeface="Wingdings 2" pitchFamily="18"/>
              <a:buChar char=""/>
              <a:tabLst/>
              <a:defRPr lang="ru-RU" sz="1935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Constantia" pitchFamily="18"/>
                <a:ea typeface="Microsoft YaHei" pitchFamily="2"/>
                <a:cs typeface="Mangal" pitchFamily="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1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4" name="Номер слайда 1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4AF9A73-CFEF-4986-99EF-5C16B59FEA4D}" type="slidenum">
              <a:t>‹#›</a:t>
            </a:fld>
            <a:endParaRPr lang="ru-RU"/>
          </a:p>
        </p:txBody>
      </p:sp>
      <p:sp>
        <p:nvSpPr>
          <p:cNvPr id="5" name="Нижний колонтитул 1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Заголовок 16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7" name="Объект 6"/>
          <p:cNvSpPr txBox="1">
            <a:spLocks noGrp="1"/>
          </p:cNvSpPr>
          <p:nvPr>
            <p:ph idx="1"/>
          </p:nvPr>
        </p:nvSpPr>
        <p:spPr>
          <a:xfrm>
            <a:off x="609561" y="1604399"/>
            <a:ext cx="10972120" cy="3977254"/>
          </a:xfrm>
        </p:spPr>
        <p:txBody>
          <a:bodyPr lIns="0" tIns="0" rIns="0" bIns="0"/>
          <a:lstStyle>
            <a:lvl1pPr hangingPunct="0">
              <a:spcBef>
                <a:spcPts val="1714"/>
              </a:spcBef>
              <a:defRPr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58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CF356-769F-454F-B6B6-8BF70C9C8EB4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20A58-AABE-4E20-B0AF-2024B75F6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2800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3" name="Нижний колонтитул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4" name="Номер слайда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1542794-E4D7-44A6-BF01-F6F87EEBBBC5}" type="slidenum">
              <a:t>‹#›</a:t>
            </a:fld>
            <a:endParaRPr lang="ru-RU"/>
          </a:p>
        </p:txBody>
      </p:sp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6" name="Содержимое 10"/>
          <p:cNvSpPr txBox="1">
            <a:spLocks noGrp="1"/>
          </p:cNvSpPr>
          <p:nvPr>
            <p:ph type="title" idx="4294967295"/>
          </p:nvPr>
        </p:nvSpPr>
        <p:spPr>
          <a:xfrm>
            <a:off x="609561" y="1523852"/>
            <a:ext cx="5413348" cy="4571992"/>
          </a:xfrm>
        </p:spPr>
        <p:txBody>
          <a:bodyPr anchor="t"/>
          <a:lstStyle>
            <a:lvl1pPr marL="331763" indent="-331763">
              <a:spcBef>
                <a:spcPts val="727"/>
              </a:spcBef>
              <a:buClr>
                <a:srgbClr val="F3A447"/>
              </a:buClr>
              <a:buSzPct val="85000"/>
              <a:buFont typeface="Wingdings 2"/>
              <a:buChar char=""/>
              <a:defRPr sz="3144" spc="0">
                <a:solidFill>
                  <a:srgbClr val="000000"/>
                </a:solidFill>
              </a:defRPr>
            </a:lvl1pPr>
            <a:lvl2pPr marL="774113" marR="0" lvl="1" indent="-331763" algn="l" rtl="0" hangingPunct="1">
              <a:lnSpc>
                <a:spcPct val="100000"/>
              </a:lnSpc>
              <a:spcBef>
                <a:spcPts val="363"/>
              </a:spcBef>
              <a:spcAft>
                <a:spcPts val="0"/>
              </a:spcAft>
              <a:buClr>
                <a:srgbClr val="D6903D"/>
              </a:buClr>
              <a:buSzPct val="85000"/>
              <a:buFont typeface="Wingdings 2"/>
              <a:buChar char=""/>
              <a:tabLst/>
              <a:defRPr lang="ru-RU" sz="2903" b="0" i="0" u="none" strike="noStrike" kern="1200" cap="none" spc="0" baseline="0">
                <a:ln>
                  <a:noFill/>
                </a:ln>
                <a:solidFill>
                  <a:srgbClr val="444D26"/>
                </a:solidFill>
                <a:highlight>
                  <a:scrgbClr r="0" g="0" b="0">
                    <a:alpha val="0"/>
                  </a:scrgbClr>
                </a:highlight>
                <a:latin typeface="Constantia" pitchFamily="18"/>
                <a:ea typeface="Microsoft YaHei" pitchFamily="2"/>
                <a:cs typeface="Mangal" pitchFamily="2"/>
              </a:defRPr>
            </a:lvl2pPr>
            <a:lvl3pPr marL="1216463" marR="0" lvl="2" indent="-276469" algn="l" rtl="0" hangingPunct="1">
              <a:lnSpc>
                <a:spcPct val="100000"/>
              </a:lnSpc>
              <a:spcBef>
                <a:spcPts val="363"/>
              </a:spcBef>
              <a:spcAft>
                <a:spcPts val="0"/>
              </a:spcAft>
              <a:buClr>
                <a:srgbClr val="B37732"/>
              </a:buClr>
              <a:buSzPct val="85000"/>
              <a:buFont typeface="Wingdings 2"/>
              <a:buChar char=""/>
              <a:tabLst/>
              <a:defRPr lang="ru-RU" sz="254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Constantia" pitchFamily="18"/>
                <a:ea typeface="Microsoft YaHei" pitchFamily="2"/>
                <a:cs typeface="Mangal" pitchFamily="2"/>
              </a:defRPr>
            </a:lvl3pPr>
            <a:lvl4pPr marL="1548224" marR="0" lvl="3" indent="-276469" algn="l" rtl="0" hangingPunct="1">
              <a:lnSpc>
                <a:spcPct val="100000"/>
              </a:lnSpc>
              <a:spcBef>
                <a:spcPts val="363"/>
              </a:spcBef>
              <a:spcAft>
                <a:spcPts val="0"/>
              </a:spcAft>
              <a:buClr>
                <a:srgbClr val="D6903D"/>
              </a:buClr>
              <a:buSzPct val="85000"/>
              <a:buFont typeface="Wingdings 2" pitchFamily="18"/>
              <a:buChar char=""/>
              <a:tabLst/>
              <a:defRPr lang="ru-RU" sz="2298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Constantia" pitchFamily="18"/>
                <a:ea typeface="Microsoft YaHei" pitchFamily="2"/>
                <a:cs typeface="Mangal" pitchFamily="2"/>
              </a:defRPr>
            </a:lvl4pPr>
            <a:lvl5pPr marL="1879987" marR="0" lvl="4" indent="-276469" algn="l" rtl="0" hangingPunct="1">
              <a:lnSpc>
                <a:spcPct val="100000"/>
              </a:lnSpc>
              <a:spcBef>
                <a:spcPts val="411"/>
              </a:spcBef>
              <a:spcAft>
                <a:spcPts val="0"/>
              </a:spcAft>
              <a:buClr>
                <a:srgbClr val="D6903D"/>
              </a:buClr>
              <a:buSzPct val="85000"/>
              <a:buFont typeface="Wingdings 2" pitchFamily="18"/>
              <a:buChar char=""/>
              <a:tabLst/>
              <a:defRPr lang="ru-RU" sz="1935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Constantia" pitchFamily="18"/>
                <a:ea typeface="Microsoft YaHei" pitchFamily="2"/>
                <a:cs typeface="Mangal" pitchFamily="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Содержимое 12"/>
          <p:cNvSpPr txBox="1">
            <a:spLocks noGrp="1"/>
          </p:cNvSpPr>
          <p:nvPr>
            <p:ph type="title" idx="4294967295"/>
          </p:nvPr>
        </p:nvSpPr>
        <p:spPr>
          <a:xfrm>
            <a:off x="6197505" y="1523852"/>
            <a:ext cx="5413348" cy="4571992"/>
          </a:xfrm>
        </p:spPr>
        <p:txBody>
          <a:bodyPr anchor="t"/>
          <a:lstStyle>
            <a:lvl1pPr marL="331763" indent="-331763">
              <a:spcBef>
                <a:spcPts val="727"/>
              </a:spcBef>
              <a:buClr>
                <a:srgbClr val="F3A447"/>
              </a:buClr>
              <a:buSzPct val="85000"/>
              <a:buFont typeface="Wingdings 2"/>
              <a:buChar char=""/>
              <a:defRPr sz="3144" spc="0">
                <a:solidFill>
                  <a:srgbClr val="000000"/>
                </a:solidFill>
              </a:defRPr>
            </a:lvl1pPr>
            <a:lvl2pPr marL="774113" marR="0" lvl="1" indent="-331763" algn="l" rtl="0" hangingPunct="1">
              <a:lnSpc>
                <a:spcPct val="100000"/>
              </a:lnSpc>
              <a:spcBef>
                <a:spcPts val="363"/>
              </a:spcBef>
              <a:spcAft>
                <a:spcPts val="0"/>
              </a:spcAft>
              <a:buClr>
                <a:srgbClr val="D6903D"/>
              </a:buClr>
              <a:buSzPct val="85000"/>
              <a:buFont typeface="Wingdings 2"/>
              <a:buChar char=""/>
              <a:tabLst/>
              <a:defRPr lang="ru-RU" sz="2903" b="0" i="0" u="none" strike="noStrike" kern="1200" cap="none" spc="0" baseline="0">
                <a:ln>
                  <a:noFill/>
                </a:ln>
                <a:solidFill>
                  <a:srgbClr val="444D26"/>
                </a:solidFill>
                <a:highlight>
                  <a:scrgbClr r="0" g="0" b="0">
                    <a:alpha val="0"/>
                  </a:scrgbClr>
                </a:highlight>
                <a:latin typeface="Constantia" pitchFamily="18"/>
                <a:ea typeface="Microsoft YaHei" pitchFamily="2"/>
                <a:cs typeface="Mangal" pitchFamily="2"/>
              </a:defRPr>
            </a:lvl2pPr>
            <a:lvl3pPr marL="1216463" marR="0" lvl="2" indent="-276469" algn="l" rtl="0" hangingPunct="1">
              <a:lnSpc>
                <a:spcPct val="100000"/>
              </a:lnSpc>
              <a:spcBef>
                <a:spcPts val="363"/>
              </a:spcBef>
              <a:spcAft>
                <a:spcPts val="0"/>
              </a:spcAft>
              <a:buClr>
                <a:srgbClr val="B37732"/>
              </a:buClr>
              <a:buSzPct val="85000"/>
              <a:buFont typeface="Wingdings 2"/>
              <a:buChar char=""/>
              <a:tabLst/>
              <a:defRPr lang="ru-RU" sz="254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Constantia" pitchFamily="18"/>
                <a:ea typeface="Microsoft YaHei" pitchFamily="2"/>
                <a:cs typeface="Mangal" pitchFamily="2"/>
              </a:defRPr>
            </a:lvl3pPr>
            <a:lvl4pPr marL="1548224" marR="0" lvl="3" indent="-276469" algn="l" rtl="0" hangingPunct="1">
              <a:lnSpc>
                <a:spcPct val="100000"/>
              </a:lnSpc>
              <a:spcBef>
                <a:spcPts val="363"/>
              </a:spcBef>
              <a:spcAft>
                <a:spcPts val="0"/>
              </a:spcAft>
              <a:buClr>
                <a:srgbClr val="D6903D"/>
              </a:buClr>
              <a:buSzPct val="85000"/>
              <a:buFont typeface="Wingdings 2" pitchFamily="18"/>
              <a:buChar char=""/>
              <a:tabLst/>
              <a:defRPr lang="ru-RU" sz="2298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Constantia" pitchFamily="18"/>
                <a:ea typeface="Microsoft YaHei" pitchFamily="2"/>
                <a:cs typeface="Mangal" pitchFamily="2"/>
              </a:defRPr>
            </a:lvl4pPr>
            <a:lvl5pPr marL="1879987" marR="0" lvl="4" indent="-276469" algn="l" rtl="0" hangingPunct="1">
              <a:lnSpc>
                <a:spcPct val="100000"/>
              </a:lnSpc>
              <a:spcBef>
                <a:spcPts val="411"/>
              </a:spcBef>
              <a:spcAft>
                <a:spcPts val="0"/>
              </a:spcAft>
              <a:buClr>
                <a:srgbClr val="D6903D"/>
              </a:buClr>
              <a:buSzPct val="85000"/>
              <a:buFont typeface="Wingdings 2" pitchFamily="18"/>
              <a:buChar char=""/>
              <a:tabLst/>
              <a:defRPr lang="ru-RU" sz="1935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Constantia" pitchFamily="18"/>
                <a:ea typeface="Microsoft YaHei" pitchFamily="2"/>
                <a:cs typeface="Mangal" pitchFamily="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Объект 7"/>
          <p:cNvSpPr txBox="1">
            <a:spLocks noGrp="1"/>
          </p:cNvSpPr>
          <p:nvPr>
            <p:ph idx="1"/>
          </p:nvPr>
        </p:nvSpPr>
        <p:spPr>
          <a:xfrm>
            <a:off x="609561" y="1604399"/>
            <a:ext cx="10972120" cy="3977254"/>
          </a:xfrm>
        </p:spPr>
        <p:txBody>
          <a:bodyPr lIns="0" tIns="0" rIns="0" bIns="0"/>
          <a:lstStyle>
            <a:lvl1pPr hangingPunct="0">
              <a:spcBef>
                <a:spcPts val="1714"/>
              </a:spcBef>
              <a:defRPr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94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89AEEFA-8AC0-4B38-A66E-7920369C4DC4}" type="slidenum">
              <a:t>‹#›</a:t>
            </a:fld>
            <a:endParaRPr lang="ru-RU"/>
          </a:p>
        </p:txBody>
      </p:sp>
      <p:sp>
        <p:nvSpPr>
          <p:cNvPr id="3" name="Нижний колонтитул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4" name="Дата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Текст 2"/>
          <p:cNvSpPr txBox="1">
            <a:spLocks noGrp="1"/>
          </p:cNvSpPr>
          <p:nvPr>
            <p:ph type="body" idx="1"/>
          </p:nvPr>
        </p:nvSpPr>
        <p:spPr>
          <a:xfrm>
            <a:off x="609561" y="1399767"/>
            <a:ext cx="5386788" cy="761926"/>
          </a:xfrm>
        </p:spPr>
        <p:txBody>
          <a:bodyPr anchor="b"/>
          <a:lstStyle>
            <a:lvl1pPr marL="0" indent="0">
              <a:spcBef>
                <a:spcPts val="0"/>
              </a:spcBef>
              <a:defRPr b="1">
                <a:solidFill>
                  <a:srgbClr val="444D26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31"/>
          <p:cNvSpPr txBox="1">
            <a:spLocks noGrp="1"/>
          </p:cNvSpPr>
          <p:nvPr>
            <p:ph type="title"/>
          </p:nvPr>
        </p:nvSpPr>
        <p:spPr>
          <a:xfrm>
            <a:off x="609561" y="2201747"/>
            <a:ext cx="5384611" cy="3913688"/>
          </a:xfrm>
        </p:spPr>
        <p:txBody>
          <a:bodyPr anchor="t"/>
          <a:lstStyle>
            <a:lvl1pPr marL="331763" indent="-331763">
              <a:spcBef>
                <a:spcPts val="727"/>
              </a:spcBef>
              <a:buClr>
                <a:srgbClr val="F3A447"/>
              </a:buClr>
              <a:buSzPct val="85000"/>
              <a:buFont typeface="Wingdings 2"/>
              <a:buChar char=""/>
              <a:defRPr sz="3144" spc="0">
                <a:solidFill>
                  <a:srgbClr val="000000"/>
                </a:solidFill>
              </a:defRPr>
            </a:lvl1pPr>
            <a:lvl2pPr marL="774113" marR="0" lvl="1" indent="-331763" algn="l" rtl="0" hangingPunct="1">
              <a:lnSpc>
                <a:spcPct val="100000"/>
              </a:lnSpc>
              <a:spcBef>
                <a:spcPts val="363"/>
              </a:spcBef>
              <a:spcAft>
                <a:spcPts val="0"/>
              </a:spcAft>
              <a:buClr>
                <a:srgbClr val="D6903D"/>
              </a:buClr>
              <a:buSzPct val="85000"/>
              <a:buFont typeface="Wingdings 2"/>
              <a:buChar char=""/>
              <a:tabLst/>
              <a:defRPr lang="ru-RU" sz="2903" b="0" i="0" u="none" strike="noStrike" kern="1200" cap="none" spc="0" baseline="0">
                <a:ln>
                  <a:noFill/>
                </a:ln>
                <a:solidFill>
                  <a:srgbClr val="444D26"/>
                </a:solidFill>
                <a:highlight>
                  <a:scrgbClr r="0" g="0" b="0">
                    <a:alpha val="0"/>
                  </a:scrgbClr>
                </a:highlight>
                <a:latin typeface="Constantia" pitchFamily="18"/>
                <a:ea typeface="Microsoft YaHei" pitchFamily="2"/>
                <a:cs typeface="Mangal" pitchFamily="2"/>
              </a:defRPr>
            </a:lvl2pPr>
            <a:lvl3pPr marL="1216463" marR="0" lvl="2" indent="-276469" algn="l" rtl="0" hangingPunct="1">
              <a:lnSpc>
                <a:spcPct val="100000"/>
              </a:lnSpc>
              <a:spcBef>
                <a:spcPts val="363"/>
              </a:spcBef>
              <a:spcAft>
                <a:spcPts val="0"/>
              </a:spcAft>
              <a:buClr>
                <a:srgbClr val="B37732"/>
              </a:buClr>
              <a:buSzPct val="85000"/>
              <a:buFont typeface="Wingdings 2"/>
              <a:buChar char=""/>
              <a:tabLst/>
              <a:defRPr lang="ru-RU" sz="254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Constantia" pitchFamily="18"/>
                <a:ea typeface="Microsoft YaHei" pitchFamily="2"/>
                <a:cs typeface="Mangal" pitchFamily="2"/>
              </a:defRPr>
            </a:lvl3pPr>
            <a:lvl4pPr marL="1548224" marR="0" lvl="3" indent="-276469" algn="l" rtl="0" hangingPunct="1">
              <a:lnSpc>
                <a:spcPct val="100000"/>
              </a:lnSpc>
              <a:spcBef>
                <a:spcPts val="363"/>
              </a:spcBef>
              <a:spcAft>
                <a:spcPts val="0"/>
              </a:spcAft>
              <a:buClr>
                <a:srgbClr val="D6903D"/>
              </a:buClr>
              <a:buSzPct val="85000"/>
              <a:buFont typeface="Wingdings 2" pitchFamily="18"/>
              <a:buChar char=""/>
              <a:tabLst/>
              <a:defRPr lang="ru-RU" sz="2298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Constantia" pitchFamily="18"/>
                <a:ea typeface="Microsoft YaHei" pitchFamily="2"/>
                <a:cs typeface="Mangal" pitchFamily="2"/>
              </a:defRPr>
            </a:lvl4pPr>
            <a:lvl5pPr marL="1879987" marR="0" lvl="4" indent="-276469" algn="l" rtl="0" hangingPunct="1">
              <a:lnSpc>
                <a:spcPct val="100000"/>
              </a:lnSpc>
              <a:spcBef>
                <a:spcPts val="411"/>
              </a:spcBef>
              <a:spcAft>
                <a:spcPts val="0"/>
              </a:spcAft>
              <a:buClr>
                <a:srgbClr val="D6903D"/>
              </a:buClr>
              <a:buSzPct val="85000"/>
              <a:buFont typeface="Wingdings 2" pitchFamily="18"/>
              <a:buChar char=""/>
              <a:tabLst/>
              <a:defRPr lang="ru-RU" sz="1935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Constantia" pitchFamily="18"/>
                <a:ea typeface="Microsoft YaHei" pitchFamily="2"/>
                <a:cs typeface="Mangal" pitchFamily="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Содержимое 33"/>
          <p:cNvSpPr txBox="1">
            <a:spLocks noGrp="1"/>
          </p:cNvSpPr>
          <p:nvPr>
            <p:ph type="title" idx="4294967295"/>
          </p:nvPr>
        </p:nvSpPr>
        <p:spPr>
          <a:xfrm>
            <a:off x="6199683" y="2201747"/>
            <a:ext cx="5384611" cy="3913688"/>
          </a:xfrm>
        </p:spPr>
        <p:txBody>
          <a:bodyPr anchor="t"/>
          <a:lstStyle>
            <a:lvl1pPr marL="331763" indent="-331763">
              <a:spcBef>
                <a:spcPts val="727"/>
              </a:spcBef>
              <a:buClr>
                <a:srgbClr val="F3A447"/>
              </a:buClr>
              <a:buSzPct val="85000"/>
              <a:buFont typeface="Wingdings 2"/>
              <a:buChar char=""/>
              <a:defRPr sz="3144" spc="0">
                <a:solidFill>
                  <a:srgbClr val="000000"/>
                </a:solidFill>
              </a:defRPr>
            </a:lvl1pPr>
            <a:lvl2pPr marL="774113" marR="0" lvl="1" indent="-331763" algn="l" rtl="0" hangingPunct="1">
              <a:lnSpc>
                <a:spcPct val="100000"/>
              </a:lnSpc>
              <a:spcBef>
                <a:spcPts val="363"/>
              </a:spcBef>
              <a:spcAft>
                <a:spcPts val="0"/>
              </a:spcAft>
              <a:buClr>
                <a:srgbClr val="D6903D"/>
              </a:buClr>
              <a:buSzPct val="85000"/>
              <a:buFont typeface="Wingdings 2"/>
              <a:buChar char=""/>
              <a:tabLst/>
              <a:defRPr lang="ru-RU" sz="2903" b="0" i="0" u="none" strike="noStrike" kern="1200" cap="none" spc="0" baseline="0">
                <a:ln>
                  <a:noFill/>
                </a:ln>
                <a:solidFill>
                  <a:srgbClr val="444D26"/>
                </a:solidFill>
                <a:highlight>
                  <a:scrgbClr r="0" g="0" b="0">
                    <a:alpha val="0"/>
                  </a:scrgbClr>
                </a:highlight>
                <a:latin typeface="Constantia" pitchFamily="18"/>
                <a:ea typeface="Microsoft YaHei" pitchFamily="2"/>
                <a:cs typeface="Mangal" pitchFamily="2"/>
              </a:defRPr>
            </a:lvl2pPr>
            <a:lvl3pPr marL="1216463" marR="0" lvl="2" indent="-276469" algn="l" rtl="0" hangingPunct="1">
              <a:lnSpc>
                <a:spcPct val="100000"/>
              </a:lnSpc>
              <a:spcBef>
                <a:spcPts val="363"/>
              </a:spcBef>
              <a:spcAft>
                <a:spcPts val="0"/>
              </a:spcAft>
              <a:buClr>
                <a:srgbClr val="B37732"/>
              </a:buClr>
              <a:buSzPct val="85000"/>
              <a:buFont typeface="Wingdings 2"/>
              <a:buChar char=""/>
              <a:tabLst/>
              <a:defRPr lang="ru-RU" sz="254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Constantia" pitchFamily="18"/>
                <a:ea typeface="Microsoft YaHei" pitchFamily="2"/>
                <a:cs typeface="Mangal" pitchFamily="2"/>
              </a:defRPr>
            </a:lvl3pPr>
            <a:lvl4pPr marL="1548224" marR="0" lvl="3" indent="-276469" algn="l" rtl="0" hangingPunct="1">
              <a:lnSpc>
                <a:spcPct val="100000"/>
              </a:lnSpc>
              <a:spcBef>
                <a:spcPts val="363"/>
              </a:spcBef>
              <a:spcAft>
                <a:spcPts val="0"/>
              </a:spcAft>
              <a:buClr>
                <a:srgbClr val="D6903D"/>
              </a:buClr>
              <a:buSzPct val="85000"/>
              <a:buFont typeface="Wingdings 2" pitchFamily="18"/>
              <a:buChar char=""/>
              <a:tabLst/>
              <a:defRPr lang="ru-RU" sz="2298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Constantia" pitchFamily="18"/>
                <a:ea typeface="Microsoft YaHei" pitchFamily="2"/>
                <a:cs typeface="Mangal" pitchFamily="2"/>
              </a:defRPr>
            </a:lvl4pPr>
            <a:lvl5pPr marL="1879987" marR="0" lvl="4" indent="-276469" algn="l" rtl="0" hangingPunct="1">
              <a:lnSpc>
                <a:spcPct val="100000"/>
              </a:lnSpc>
              <a:spcBef>
                <a:spcPts val="411"/>
              </a:spcBef>
              <a:spcAft>
                <a:spcPts val="0"/>
              </a:spcAft>
              <a:buClr>
                <a:srgbClr val="D6903D"/>
              </a:buClr>
              <a:buSzPct val="85000"/>
              <a:buFont typeface="Wingdings 2" pitchFamily="18"/>
              <a:buChar char=""/>
              <a:tabLst/>
              <a:defRPr lang="ru-RU" sz="1935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Constantia" pitchFamily="18"/>
                <a:ea typeface="Microsoft YaHei" pitchFamily="2"/>
                <a:cs typeface="Mangal" pitchFamily="2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609561" y="155433"/>
            <a:ext cx="10972990" cy="114288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9" name="Текст 11"/>
          <p:cNvSpPr txBox="1">
            <a:spLocks noGrp="1"/>
          </p:cNvSpPr>
          <p:nvPr>
            <p:ph type="body" idx="3"/>
          </p:nvPr>
        </p:nvSpPr>
        <p:spPr>
          <a:xfrm>
            <a:off x="6197505" y="1399767"/>
            <a:ext cx="5386788" cy="761926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b="1">
                <a:solidFill>
                  <a:srgbClr val="444D26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750633" y="2180415"/>
            <a:ext cx="4998845" cy="1306"/>
          </a:xfrm>
          <a:prstGeom prst="straightConnector1">
            <a:avLst/>
          </a:prstGeom>
          <a:noFill/>
          <a:ln w="12600">
            <a:solidFill>
              <a:srgbClr val="FFFEF5"/>
            </a:solidFill>
            <a:prstDash val="solid"/>
          </a:ln>
          <a:effectLst>
            <a:outerShdw dir="16200000" algn="tl">
              <a:srgbClr val="000000">
                <a:alpha val="55000"/>
              </a:srgbClr>
            </a:outerShdw>
          </a:effectLst>
        </p:spPr>
      </p:cxnSp>
      <p:cxnSp>
        <p:nvCxnSpPr>
          <p:cNvPr id="11" name="Прямая соединительная линия 16"/>
          <p:cNvCxnSpPr/>
          <p:nvPr/>
        </p:nvCxnSpPr>
        <p:spPr>
          <a:xfrm>
            <a:off x="6339883" y="2180415"/>
            <a:ext cx="4998845" cy="1306"/>
          </a:xfrm>
          <a:prstGeom prst="straightConnector1">
            <a:avLst/>
          </a:prstGeom>
          <a:noFill/>
          <a:ln w="12600">
            <a:solidFill>
              <a:srgbClr val="FFFEF5"/>
            </a:solidFill>
            <a:prstDash val="solid"/>
          </a:ln>
          <a:effectLst>
            <a:outerShdw dir="16200000" algn="tl">
              <a:srgbClr val="000000">
                <a:alpha val="55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58026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CF356-769F-454F-B6B6-8BF70C9C8EB4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7620A58-AABE-4E20-B0AF-2024B75F6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257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CF356-769F-454F-B6B6-8BF70C9C8EB4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7620A58-AABE-4E20-B0AF-2024B75F6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492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CF356-769F-454F-B6B6-8BF70C9C8EB4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7620A58-AABE-4E20-B0AF-2024B75F6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261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CF356-769F-454F-B6B6-8BF70C9C8EB4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20A58-AABE-4E20-B0AF-2024B75F6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598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CF356-769F-454F-B6B6-8BF70C9C8EB4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20A58-AABE-4E20-B0AF-2024B75F6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985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CF356-769F-454F-B6B6-8BF70C9C8EB4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20A58-AABE-4E20-B0AF-2024B75F6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09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CF356-769F-454F-B6B6-8BF70C9C8EB4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7620A58-AABE-4E20-B0AF-2024B75F6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983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CF356-769F-454F-B6B6-8BF70C9C8EB4}" type="datetimeFigureOut">
              <a:rPr lang="ru-RU" smtClean="0"/>
              <a:t>28.03.2023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7620A58-AABE-4E20-B0AF-2024B75F6E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791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moysoh7@mail.ru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chaiksc7.my1.ru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 txBox="1">
            <a:spLocks noGrp="1"/>
          </p:cNvSpPr>
          <p:nvPr>
            <p:ph type="subTitle" idx="4294967295"/>
          </p:nvPr>
        </p:nvSpPr>
        <p:spPr>
          <a:xfrm>
            <a:off x="1006446" y="213258"/>
            <a:ext cx="10711375" cy="6531666"/>
          </a:xfrm>
        </p:spPr>
        <p:txBody>
          <a:bodyPr anchor="ctr">
            <a:noAutofit/>
          </a:bodyPr>
          <a:lstStyle/>
          <a:p>
            <a:pPr marL="331763" indent="-331763" algn="ctr">
              <a:spcBef>
                <a:spcPts val="727"/>
              </a:spcBef>
              <a:buNone/>
            </a:pPr>
            <a:r>
              <a:rPr lang="ru-RU" sz="169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Муниципальное бюджетное общеобразовательное учреждение</a:t>
            </a:r>
          </a:p>
          <a:p>
            <a:pPr marL="331763" indent="-331763" algn="ctr">
              <a:spcBef>
                <a:spcPts val="727"/>
              </a:spcBef>
              <a:buNone/>
            </a:pPr>
            <a:r>
              <a:rPr lang="ru-RU" sz="169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«Средняя общеобразовательная школа №7» </a:t>
            </a:r>
            <a:r>
              <a:rPr lang="ru-RU" sz="1693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Чайковского</a:t>
            </a:r>
            <a:endParaRPr lang="ru-RU" sz="1693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1763" indent="-331763" algn="ctr">
              <a:spcBef>
                <a:spcPts val="727"/>
              </a:spcBef>
              <a:buNone/>
            </a:pPr>
            <a:endParaRPr lang="ru-RU" sz="1693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1763" indent="-331763" algn="ctr">
              <a:spcBef>
                <a:spcPts val="727"/>
              </a:spcBef>
              <a:buNone/>
            </a:pPr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и развитие рефлексии и осознанного выбора у учащихся 5-х классов через пропедевтическое </a:t>
            </a:r>
            <a:r>
              <a:rPr lang="ru-RU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профориентационное</a:t>
            </a:r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образовательное событие "</a:t>
            </a:r>
            <a:r>
              <a:rPr lang="ru-RU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ПрофСтарт</a:t>
            </a:r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Первые шаги в мир профессий".</a:t>
            </a:r>
          </a:p>
          <a:p>
            <a:pPr marL="331763" indent="-331763" algn="ctr">
              <a:spcBef>
                <a:spcPts val="727"/>
              </a:spcBef>
              <a:buNone/>
            </a:pPr>
            <a:endParaRPr lang="ru-RU" sz="1693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1763" indent="-331763" algn="r">
              <a:spcBef>
                <a:spcPts val="727"/>
              </a:spcBef>
              <a:buNone/>
            </a:pPr>
            <a:endParaRPr lang="ru-RU" sz="1693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1763" indent="-331763" algn="r">
              <a:spcBef>
                <a:spcPts val="727"/>
              </a:spcBef>
              <a:buNone/>
            </a:pPr>
            <a:r>
              <a:rPr lang="ru-RU" sz="1693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Святковская</a:t>
            </a:r>
            <a:r>
              <a:rPr lang="ru-RU" sz="169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Л.Г., заместитель директора по ВР</a:t>
            </a:r>
          </a:p>
          <a:p>
            <a:pPr marL="331763" indent="-331763" algn="r">
              <a:spcBef>
                <a:spcPts val="727"/>
              </a:spcBef>
              <a:buNone/>
            </a:pPr>
            <a:r>
              <a:rPr lang="ru-RU" sz="169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Вяткина Е.В., педагог-психолог</a:t>
            </a:r>
          </a:p>
          <a:p>
            <a:pPr marL="331763" indent="-331763" algn="r">
              <a:spcBef>
                <a:spcPts val="727"/>
              </a:spcBef>
              <a:buNone/>
            </a:pPr>
            <a:r>
              <a:rPr lang="ru-RU" sz="169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Успенская Е.А., педагог-психолог</a:t>
            </a:r>
          </a:p>
          <a:p>
            <a:pPr marL="331763" indent="-331763" algn="r">
              <a:spcBef>
                <a:spcPts val="727"/>
              </a:spcBef>
              <a:buNone/>
            </a:pPr>
            <a:r>
              <a:rPr lang="ru-RU" sz="169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Артемьева М.А., учитель </a:t>
            </a:r>
            <a:r>
              <a:rPr lang="ru-RU" sz="1693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англ.языка</a:t>
            </a:r>
            <a:r>
              <a:rPr lang="ru-RU" sz="169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классный руководитель</a:t>
            </a:r>
          </a:p>
          <a:p>
            <a:pPr marL="331763" indent="-331763" algn="r">
              <a:spcBef>
                <a:spcPts val="727"/>
              </a:spcBef>
              <a:buNone/>
            </a:pPr>
            <a:r>
              <a:rPr lang="ru-RU" sz="1693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Сигачева</a:t>
            </a:r>
            <a:r>
              <a:rPr lang="ru-RU" sz="169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А.А., социальный педагог</a:t>
            </a:r>
          </a:p>
          <a:p>
            <a:pPr marL="331763" indent="-331763" algn="r">
              <a:spcBef>
                <a:spcPts val="727"/>
              </a:spcBef>
              <a:buNone/>
            </a:pPr>
            <a:r>
              <a:rPr lang="ru-RU" sz="169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Петрова Ю.С., социальный педагог</a:t>
            </a:r>
          </a:p>
          <a:p>
            <a:pPr marL="331763" indent="-331763" algn="ctr">
              <a:spcBef>
                <a:spcPts val="727"/>
              </a:spcBef>
              <a:buNone/>
            </a:pPr>
            <a:endParaRPr lang="ru-RU" sz="1693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18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 noGrp="1"/>
          </p:cNvSpPr>
          <p:nvPr>
            <p:ph type="subTitle" idx="1"/>
          </p:nvPr>
        </p:nvSpPr>
        <p:spPr>
          <a:xfrm>
            <a:off x="696396" y="293886"/>
            <a:ext cx="10885965" cy="6270434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727"/>
              </a:spcBef>
            </a:pPr>
            <a:r>
              <a:rPr lang="ru-RU" sz="2900" b="1" dirty="0">
                <a:solidFill>
                  <a:srgbClr val="7030A0"/>
                </a:solidFill>
                <a:latin typeface="+mj-lt"/>
                <a:ea typeface="+mj-ea"/>
                <a:cs typeface="Tahoma" pitchFamily="2"/>
              </a:rPr>
              <a:t>Образовательное событие для учащихся 5  классов</a:t>
            </a:r>
          </a:p>
          <a:p>
            <a:pPr>
              <a:lnSpc>
                <a:spcPct val="90000"/>
              </a:lnSpc>
              <a:spcBef>
                <a:spcPts val="727"/>
              </a:spcBef>
            </a:pPr>
            <a:r>
              <a:rPr lang="ru-RU" sz="2900" b="1" dirty="0">
                <a:solidFill>
                  <a:srgbClr val="7030A0"/>
                </a:solidFill>
                <a:latin typeface="+mj-lt"/>
                <a:ea typeface="+mj-ea"/>
                <a:cs typeface="Tahoma" pitchFamily="2"/>
              </a:rPr>
              <a:t>«</a:t>
            </a:r>
            <a:r>
              <a:rPr lang="ru-RU" sz="2900" b="1" dirty="0" err="1">
                <a:solidFill>
                  <a:srgbClr val="7030A0"/>
                </a:solidFill>
                <a:latin typeface="+mj-lt"/>
                <a:ea typeface="+mj-ea"/>
                <a:cs typeface="Tahoma" pitchFamily="2"/>
              </a:rPr>
              <a:t>ПрофСтарт</a:t>
            </a:r>
            <a:r>
              <a:rPr lang="ru-RU" sz="2900" b="1" dirty="0">
                <a:solidFill>
                  <a:srgbClr val="7030A0"/>
                </a:solidFill>
                <a:latin typeface="+mj-lt"/>
                <a:ea typeface="+mj-ea"/>
                <a:cs typeface="Tahoma" pitchFamily="2"/>
              </a:rPr>
              <a:t>. Первые шаги в мир профессий»</a:t>
            </a:r>
          </a:p>
          <a:p>
            <a:pPr algn="just">
              <a:lnSpc>
                <a:spcPct val="90000"/>
              </a:lnSpc>
              <a:spcBef>
                <a:spcPts val="727"/>
              </a:spcBef>
            </a:pPr>
            <a:r>
              <a:rPr lang="ru-RU" sz="2298" b="1" dirty="0">
                <a:solidFill>
                  <a:schemeClr val="tx1"/>
                </a:solidFill>
                <a:latin typeface="+mj-lt"/>
                <a:cs typeface="Times New Roman" pitchFamily="18"/>
              </a:rPr>
              <a:t>Цель: формирование и развитие  рефлексии и  осознанного выбора у учащихся 5-х классов через расширение представления о мире профессий.</a:t>
            </a:r>
          </a:p>
          <a:p>
            <a:pPr algn="just">
              <a:lnSpc>
                <a:spcPct val="90000"/>
              </a:lnSpc>
              <a:spcBef>
                <a:spcPts val="727"/>
              </a:spcBef>
            </a:pPr>
            <a:r>
              <a:rPr lang="ru-RU" sz="2298" b="1" dirty="0">
                <a:solidFill>
                  <a:schemeClr val="tx1"/>
                </a:solidFill>
                <a:latin typeface="+mj-lt"/>
                <a:cs typeface="Times New Roman" pitchFamily="18"/>
              </a:rPr>
              <a:t>Задачи:</a:t>
            </a:r>
          </a:p>
          <a:p>
            <a:pPr marL="342900" indent="-342900" algn="just">
              <a:lnSpc>
                <a:spcPct val="90000"/>
              </a:lnSpc>
              <a:spcBef>
                <a:spcPts val="727"/>
              </a:spcBef>
              <a:buFont typeface="Arial" panose="020B0604020202020204" pitchFamily="34" charset="0"/>
              <a:buChar char="•"/>
            </a:pPr>
            <a:r>
              <a:rPr lang="ru-RU" sz="2298" dirty="0">
                <a:solidFill>
                  <a:schemeClr val="tx1"/>
                </a:solidFill>
                <a:latin typeface="+mj-lt"/>
                <a:cs typeface="Times New Roman" pitchFamily="18"/>
              </a:rPr>
              <a:t>Способствовать формированию первичного  представления  о мире профессий в соответствии с типологией по предмету труда </a:t>
            </a:r>
            <a:r>
              <a:rPr lang="ru-RU" sz="2298" dirty="0" err="1">
                <a:solidFill>
                  <a:schemeClr val="tx1"/>
                </a:solidFill>
                <a:latin typeface="+mj-lt"/>
                <a:cs typeface="Times New Roman" pitchFamily="18"/>
              </a:rPr>
              <a:t>Е.А.Климова</a:t>
            </a:r>
            <a:r>
              <a:rPr lang="ru-RU" sz="2298" dirty="0">
                <a:solidFill>
                  <a:schemeClr val="tx1"/>
                </a:solidFill>
                <a:latin typeface="+mj-lt"/>
                <a:cs typeface="Times New Roman" pitchFamily="18"/>
              </a:rPr>
              <a:t> у учащихся 5-х классов.</a:t>
            </a:r>
          </a:p>
          <a:p>
            <a:pPr marL="342900" indent="-342900" algn="just">
              <a:lnSpc>
                <a:spcPct val="90000"/>
              </a:lnSpc>
              <a:spcBef>
                <a:spcPts val="727"/>
              </a:spcBef>
              <a:buFont typeface="Arial" panose="020B0604020202020204" pitchFamily="34" charset="0"/>
              <a:buChar char="•"/>
            </a:pPr>
            <a:r>
              <a:rPr lang="ru-RU" sz="2298" dirty="0">
                <a:solidFill>
                  <a:schemeClr val="tx1"/>
                </a:solidFill>
                <a:latin typeface="+mj-lt"/>
                <a:cs typeface="Times New Roman" pitchFamily="18"/>
              </a:rPr>
              <a:t>Создать возможность для осуществления  осознанного выбора  учащихся.</a:t>
            </a:r>
          </a:p>
          <a:p>
            <a:pPr marL="342900" indent="-342900" algn="just">
              <a:lnSpc>
                <a:spcPct val="90000"/>
              </a:lnSpc>
              <a:spcBef>
                <a:spcPts val="727"/>
              </a:spcBef>
              <a:buFont typeface="Arial" panose="020B0604020202020204" pitchFamily="34" charset="0"/>
              <a:buChar char="•"/>
            </a:pPr>
            <a:r>
              <a:rPr lang="ru-RU" sz="2298" dirty="0">
                <a:solidFill>
                  <a:schemeClr val="tx1"/>
                </a:solidFill>
                <a:latin typeface="+mj-lt"/>
                <a:cs typeface="Times New Roman" pitchFamily="18"/>
              </a:rPr>
              <a:t>Поощрять активность в ходе проведения мероприятия, дать возможность попробовать себя в разных типах профессий.</a:t>
            </a:r>
          </a:p>
          <a:p>
            <a:pPr marL="342900" indent="-342900" algn="just">
              <a:lnSpc>
                <a:spcPct val="90000"/>
              </a:lnSpc>
              <a:spcBef>
                <a:spcPts val="727"/>
              </a:spcBef>
              <a:buFont typeface="Arial" panose="020B0604020202020204" pitchFamily="34" charset="0"/>
              <a:buChar char="•"/>
            </a:pPr>
            <a:r>
              <a:rPr lang="ru-RU" sz="2298" dirty="0">
                <a:solidFill>
                  <a:schemeClr val="tx1"/>
                </a:solidFill>
                <a:latin typeface="+mj-lt"/>
                <a:cs typeface="Times New Roman" pitchFamily="18"/>
              </a:rPr>
              <a:t>Повышать интерес и эмоциональную вовлеченность обучающихся в познании мира профессий.</a:t>
            </a:r>
          </a:p>
          <a:p>
            <a:pPr marL="342900" indent="-342900" algn="just">
              <a:lnSpc>
                <a:spcPct val="90000"/>
              </a:lnSpc>
              <a:spcBef>
                <a:spcPts val="727"/>
              </a:spcBef>
              <a:buFont typeface="Arial" panose="020B0604020202020204" pitchFamily="34" charset="0"/>
              <a:buChar char="•"/>
            </a:pPr>
            <a:r>
              <a:rPr lang="ru-RU" sz="2298" dirty="0">
                <a:solidFill>
                  <a:schemeClr val="tx1"/>
                </a:solidFill>
                <a:latin typeface="+mj-lt"/>
                <a:cs typeface="Times New Roman" pitchFamily="18"/>
              </a:rPr>
              <a:t>Создать условия для рефлексии своих эмоций, содержания деятельности,  подходов в стратегии выбора</a:t>
            </a:r>
            <a:r>
              <a:rPr lang="ru-RU" sz="2419" dirty="0">
                <a:solidFill>
                  <a:schemeClr val="tx1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7115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 txBox="1">
            <a:spLocks noGrp="1"/>
          </p:cNvSpPr>
          <p:nvPr>
            <p:ph type="body" idx="4294967295"/>
          </p:nvPr>
        </p:nvSpPr>
        <p:spPr>
          <a:xfrm>
            <a:off x="1045141" y="119731"/>
            <a:ext cx="10102269" cy="6531666"/>
          </a:xfrm>
        </p:spPr>
        <p:txBody>
          <a:bodyPr/>
          <a:lstStyle/>
          <a:p>
            <a:pPr lvl="0">
              <a:buNone/>
            </a:pPr>
            <a:endParaRPr lang="ru-RU" sz="1693" dirty="0">
              <a:solidFill>
                <a:srgbClr val="FFFFFF"/>
              </a:solidFill>
              <a:latin typeface="Times New Roman" pitchFamily="18"/>
              <a:cs typeface="Times New Roman" pitchFamily="18"/>
            </a:endParaRPr>
          </a:p>
          <a:p>
            <a:pPr lvl="0" algn="ctr">
              <a:buNone/>
            </a:pPr>
            <a:r>
              <a:rPr lang="ru-RU" sz="2900" b="1" spc="120" dirty="0">
                <a:solidFill>
                  <a:srgbClr val="7030A0"/>
                </a:solidFill>
                <a:latin typeface="+mj-lt"/>
                <a:ea typeface="+mj-ea"/>
                <a:cs typeface="Tahoma" pitchFamily="2"/>
              </a:rPr>
              <a:t>Содержание станций.</a:t>
            </a:r>
          </a:p>
          <a:p>
            <a:pPr marL="1105875" indent="-276469">
              <a:buClr>
                <a:srgbClr val="F3A447"/>
              </a:buClr>
              <a:buSzPct val="85000"/>
              <a:buFont typeface="Wingdings 2"/>
              <a:buChar char=""/>
            </a:pPr>
            <a:r>
              <a:rPr lang="ru-RU" sz="3144" dirty="0">
                <a:solidFill>
                  <a:schemeClr val="tx1"/>
                </a:solidFill>
                <a:latin typeface="+mj-lt"/>
                <a:cs typeface="Times New Roman" pitchFamily="18"/>
              </a:rPr>
              <a:t>ЗАПУСК  мероприятия.</a:t>
            </a:r>
          </a:p>
          <a:p>
            <a:pPr marL="1105875" indent="-276469">
              <a:buClr>
                <a:srgbClr val="F3A447"/>
              </a:buClr>
              <a:buSzPct val="85000"/>
              <a:buFont typeface="Wingdings 2"/>
              <a:buChar char=""/>
            </a:pPr>
            <a:r>
              <a:rPr lang="ru-RU" sz="3144" dirty="0">
                <a:solidFill>
                  <a:schemeClr val="tx1"/>
                </a:solidFill>
                <a:latin typeface="+mj-lt"/>
                <a:cs typeface="Times New Roman" pitchFamily="18"/>
              </a:rPr>
              <a:t>ОБЩАЙСЯ! (Человек – Человек).</a:t>
            </a:r>
          </a:p>
          <a:p>
            <a:pPr marL="1105875" indent="-276469">
              <a:buClr>
                <a:srgbClr val="F3A447"/>
              </a:buClr>
              <a:buSzPct val="85000"/>
              <a:buFont typeface="Wingdings 2"/>
              <a:buChar char=""/>
            </a:pPr>
            <a:r>
              <a:rPr lang="ru-RU" sz="3144" dirty="0">
                <a:solidFill>
                  <a:schemeClr val="tx1"/>
                </a:solidFill>
                <a:latin typeface="+mj-lt"/>
                <a:cs typeface="Times New Roman" pitchFamily="18"/>
              </a:rPr>
              <a:t>СОВЕРШЕНСТВУЙ! (Человек – Техника).</a:t>
            </a:r>
          </a:p>
          <a:p>
            <a:pPr marL="1105875" indent="-276469">
              <a:buClr>
                <a:srgbClr val="F3A447"/>
              </a:buClr>
              <a:buSzPct val="85000"/>
              <a:buFont typeface="Wingdings 2"/>
              <a:buChar char=""/>
            </a:pPr>
            <a:r>
              <a:rPr lang="ru-RU" sz="3144" dirty="0">
                <a:solidFill>
                  <a:schemeClr val="tx1"/>
                </a:solidFill>
                <a:latin typeface="+mj-lt"/>
                <a:cs typeface="Times New Roman" pitchFamily="18"/>
              </a:rPr>
              <a:t>НАСЛАЖДАЙСЯ! (Человек – Природа).</a:t>
            </a:r>
          </a:p>
          <a:p>
            <a:pPr marL="1105875" indent="-276469">
              <a:buClr>
                <a:srgbClr val="F3A447"/>
              </a:buClr>
              <a:buSzPct val="85000"/>
              <a:buFont typeface="Wingdings 2"/>
              <a:buChar char=""/>
            </a:pPr>
            <a:r>
              <a:rPr lang="ru-RU" sz="3144" dirty="0">
                <a:solidFill>
                  <a:schemeClr val="tx1"/>
                </a:solidFill>
                <a:latin typeface="+mj-lt"/>
                <a:cs typeface="Times New Roman" pitchFamily="18"/>
              </a:rPr>
              <a:t>РАСПОЗНАЙ! ( Человек – Знаковая система).</a:t>
            </a:r>
          </a:p>
          <a:p>
            <a:pPr marL="1105875" indent="-276469">
              <a:buClr>
                <a:srgbClr val="F3A447"/>
              </a:buClr>
              <a:buSzPct val="85000"/>
              <a:buFont typeface="Wingdings 2"/>
              <a:buChar char=""/>
            </a:pPr>
            <a:r>
              <a:rPr lang="ru-RU" sz="3144" dirty="0">
                <a:solidFill>
                  <a:schemeClr val="tx1"/>
                </a:solidFill>
                <a:latin typeface="+mj-lt"/>
                <a:cs typeface="Times New Roman" pitchFamily="18"/>
              </a:rPr>
              <a:t>ТВОРИ! ( Человек – Художественный образ).</a:t>
            </a:r>
          </a:p>
          <a:p>
            <a:pPr marL="1105875" indent="-276469">
              <a:buClr>
                <a:srgbClr val="F3A447"/>
              </a:buClr>
              <a:buSzPct val="85000"/>
              <a:buFont typeface="Wingdings 2"/>
              <a:buChar char=""/>
            </a:pPr>
            <a:r>
              <a:rPr lang="ru-RU" sz="3144" dirty="0">
                <a:solidFill>
                  <a:schemeClr val="tx1"/>
                </a:solidFill>
                <a:latin typeface="+mj-lt"/>
                <a:cs typeface="Times New Roman" pitchFamily="18"/>
              </a:rPr>
              <a:t>ПОДВЕДЕМ ИТОГИ!</a:t>
            </a:r>
          </a:p>
        </p:txBody>
      </p:sp>
    </p:spTree>
    <p:extLst>
      <p:ext uri="{BB962C8B-B14F-4D97-AF65-F5344CB8AC3E}">
        <p14:creationId xmlns:p14="http://schemas.microsoft.com/office/powerpoint/2010/main" val="427833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89731" y="0"/>
            <a:ext cx="1010226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616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709894" y="217693"/>
            <a:ext cx="10972606" cy="870773"/>
          </a:xfrm>
        </p:spPr>
        <p:txBody>
          <a:bodyPr vert="horz" lIns="0" tIns="0" rIns="0" bIns="0" rtlCol="0" anchor="ctr">
            <a:normAutofit/>
          </a:bodyPr>
          <a:lstStyle/>
          <a:p>
            <a:pPr lvl="0" algn="ctr" hangingPunct="0">
              <a:buNone/>
            </a:pPr>
            <a:r>
              <a:rPr lang="ru-RU" sz="2900" b="1" spc="120" dirty="0">
                <a:solidFill>
                  <a:srgbClr val="7030A0"/>
                </a:solidFill>
                <a:cs typeface="Tahoma" pitchFamily="2"/>
              </a:rPr>
              <a:t>Маршрутный лист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70987" y="870772"/>
            <a:ext cx="10231579" cy="58777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49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65346" y="435386"/>
            <a:ext cx="10972606" cy="744511"/>
          </a:xfrm>
        </p:spPr>
        <p:txBody>
          <a:bodyPr vert="horz" lIns="0" tIns="0" rIns="0" bIns="0" rtlCol="0" anchor="ctr">
            <a:normAutofit/>
          </a:bodyPr>
          <a:lstStyle/>
          <a:p>
            <a:pPr lvl="0" algn="ctr" hangingPunct="0">
              <a:buNone/>
            </a:pPr>
            <a:r>
              <a:rPr lang="ru-RU" sz="3386" b="1" dirty="0">
                <a:solidFill>
                  <a:srgbClr val="7030A0"/>
                </a:solidFill>
              </a:rPr>
              <a:t>ОБЩАЙСЯ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9371" y="108411"/>
            <a:ext cx="4552400" cy="6857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 flipH="1">
            <a:off x="7341263" y="-97962"/>
            <a:ext cx="5720541" cy="3798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292906" y="1801411"/>
            <a:ext cx="3517486" cy="54436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474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09754" y="435386"/>
            <a:ext cx="10972606" cy="759314"/>
          </a:xfrm>
        </p:spPr>
        <p:txBody>
          <a:bodyPr vert="horz" lIns="0" tIns="0" rIns="0" bIns="0" rtlCol="0" anchor="ctr">
            <a:normAutofit/>
          </a:bodyPr>
          <a:lstStyle/>
          <a:p>
            <a:pPr lvl="0" algn="ctr" hangingPunct="0">
              <a:buNone/>
            </a:pPr>
            <a:r>
              <a:rPr lang="ru-RU" sz="3386" b="1" dirty="0" smtClean="0">
                <a:solidFill>
                  <a:srgbClr val="7030A0"/>
                </a:solidFill>
              </a:rPr>
              <a:t>СОВЕРШЕНСТВУЙ</a:t>
            </a:r>
            <a:endParaRPr lang="ru-RU" sz="3386" b="1" dirty="0">
              <a:solidFill>
                <a:srgbClr val="7030A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544905" y="0"/>
            <a:ext cx="3223171" cy="484822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22993" y="2176932"/>
            <a:ext cx="5972629" cy="4681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8053" y="1194700"/>
            <a:ext cx="2796852" cy="421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8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347652" y="329152"/>
            <a:ext cx="10972606" cy="759314"/>
          </a:xfrm>
        </p:spPr>
        <p:txBody>
          <a:bodyPr vert="horz" lIns="0" tIns="0" rIns="0" bIns="0" rtlCol="0" anchor="ctr">
            <a:normAutofit/>
          </a:bodyPr>
          <a:lstStyle/>
          <a:p>
            <a:pPr lvl="0" algn="ctr" hangingPunct="0">
              <a:buNone/>
            </a:pPr>
            <a:r>
              <a:rPr lang="ru-RU" sz="3386" b="1" dirty="0" smtClean="0">
                <a:solidFill>
                  <a:srgbClr val="7030A0"/>
                </a:solidFill>
              </a:rPr>
              <a:t>НАСЛАЖДАЙСЯ</a:t>
            </a:r>
            <a:endParaRPr lang="ru-RU" sz="3386" b="1" dirty="0">
              <a:solidFill>
                <a:srgbClr val="7030A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40258" y="4195405"/>
            <a:ext cx="4607453" cy="266259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0" y="900176"/>
            <a:ext cx="4622908" cy="3295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163625" y="870773"/>
            <a:ext cx="5245099" cy="34830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091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09754" y="152385"/>
            <a:ext cx="10972606" cy="489810"/>
          </a:xfrm>
        </p:spPr>
        <p:txBody>
          <a:bodyPr anchorCtr="1">
            <a:noAutofit/>
          </a:bodyPr>
          <a:lstStyle/>
          <a:p>
            <a:pPr lvl="0" algn="ctr">
              <a:buNone/>
            </a:pPr>
            <a:r>
              <a:rPr lang="ru-RU" sz="3386" b="1" dirty="0" smtClean="0">
                <a:solidFill>
                  <a:srgbClr val="7030A0"/>
                </a:solidFill>
              </a:rPr>
              <a:t>РАСПОЗНАЙ!</a:t>
            </a:r>
            <a:endParaRPr lang="ru-RU" sz="3386" b="1" dirty="0">
              <a:solidFill>
                <a:srgbClr val="7030A0"/>
              </a:solidFill>
            </a:endParaRPr>
          </a:p>
        </p:txBody>
      </p:sp>
      <p:pic>
        <p:nvPicPr>
          <p:cNvPr id="3" name="Picture 2" descr="C:\Users\DNS\Desktop\Выступление на ММК 30 марта 2023г\распознай3.jp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35165" y="380963"/>
            <a:ext cx="3135217" cy="6270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 descr="C:\Users\DNS\Desktop\Выступление на ММК 30 марта 2023г\распознай1.jp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272990" y="293886"/>
            <a:ext cx="3396449" cy="6183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830226" y="3124332"/>
            <a:ext cx="5785412" cy="38418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76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 anchorCtr="1">
            <a:normAutofit/>
          </a:bodyPr>
          <a:lstStyle/>
          <a:p>
            <a:pPr lvl="0" algn="ctr">
              <a:buNone/>
            </a:pPr>
            <a:r>
              <a:rPr lang="ru-RU" sz="3386" b="1" dirty="0" smtClean="0">
                <a:solidFill>
                  <a:srgbClr val="7030A0"/>
                </a:solidFill>
              </a:rPr>
              <a:t>ТВОРИ!</a:t>
            </a:r>
            <a:endParaRPr lang="ru-RU" sz="3386" b="1" dirty="0">
              <a:solidFill>
                <a:srgbClr val="7030A0"/>
              </a:solidFill>
            </a:endParaRPr>
          </a:p>
        </p:txBody>
      </p:sp>
      <p:pic>
        <p:nvPicPr>
          <p:cNvPr id="3" name="Picture 2" descr="C:\Users\DNS\Desktop\Выступление на ММК 30 марта 2023г\твори5.jp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48088" y="468040"/>
            <a:ext cx="3483526" cy="6096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:\Users\DNS\Desktop\Выступление на ММК 30 марта 2023г\твори7.jp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918691" y="1338813"/>
            <a:ext cx="6531666" cy="5407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DNS\Desktop\Выступление на ММК 30 марта 2023г\твори.jp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753738" y="468040"/>
            <a:ext cx="2297969" cy="30716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717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/>
          <p:cNvSpPr txBox="1">
            <a:spLocks noGrp="1"/>
          </p:cNvSpPr>
          <p:nvPr>
            <p:ph type="title"/>
          </p:nvPr>
        </p:nvSpPr>
        <p:spPr>
          <a:xfrm>
            <a:off x="609319" y="2122508"/>
            <a:ext cx="5384423" cy="3913688"/>
          </a:xfrm>
        </p:spPr>
        <p:txBody>
          <a:bodyPr/>
          <a:lstStyle/>
          <a:p>
            <a:pPr lvl="0">
              <a:buNone/>
            </a:pPr>
            <a:r>
              <a:rPr lang="ru-RU"/>
              <a:t/>
            </a:r>
            <a:br>
              <a:rPr lang="ru-RU"/>
            </a:br>
            <a:r>
              <a:rPr lang="ru-RU"/>
              <a:t/>
            </a:r>
            <a:br>
              <a:rPr lang="ru-RU"/>
            </a:br>
            <a:r>
              <a:rPr lang="ru-RU"/>
              <a:t/>
            </a:r>
            <a:br>
              <a:rPr lang="ru-RU"/>
            </a:br>
            <a:r>
              <a:rPr lang="ru-RU"/>
              <a:t/>
            </a:r>
            <a:br>
              <a:rPr lang="ru-RU"/>
            </a:br>
            <a:r>
              <a:rPr lang="ru-RU"/>
              <a:t/>
            </a:r>
            <a:br>
              <a:rPr lang="ru-RU"/>
            </a:br>
            <a:r>
              <a:rPr lang="ru-RU"/>
              <a:t/>
            </a:r>
            <a:br>
              <a:rPr lang="ru-RU"/>
            </a:br>
            <a:endParaRPr lang="ru-RU"/>
          </a:p>
        </p:txBody>
      </p:sp>
      <p:pic>
        <p:nvPicPr>
          <p:cNvPr id="3" name="Рисунок 6" descr="Раскраска клавиатура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83909" y="1077580"/>
            <a:ext cx="4354299" cy="235152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Надпись 13"/>
          <p:cNvSpPr txBox="1"/>
          <p:nvPr/>
        </p:nvSpPr>
        <p:spPr>
          <a:xfrm>
            <a:off x="783910" y="990504"/>
            <a:ext cx="1117200" cy="1038831"/>
          </a:xfrm>
          <a:prstGeom prst="rect">
            <a:avLst/>
          </a:prstGeom>
          <a:solidFill>
            <a:srgbClr val="FFFFFF"/>
          </a:solidFill>
          <a:ln w="6480">
            <a:solidFill>
              <a:srgbClr val="000000"/>
            </a:solidFill>
            <a:prstDash val="solid"/>
            <a:miter/>
          </a:ln>
        </p:spPr>
        <p:txBody>
          <a:bodyPr vert="horz" wrap="square" lIns="110588" tIns="55294" rIns="110588" bIns="55294" anchor="t" anchorCtr="0" compatLnSpc="0">
            <a:noAutofit/>
          </a:bodyPr>
          <a:lstStyle/>
          <a:p>
            <a:pPr>
              <a:spcAft>
                <a:spcPts val="1211"/>
              </a:spcAft>
            </a:pPr>
            <a:r>
              <a:rPr lang="ru-RU" sz="1330">
                <a:solidFill>
                  <a:srgbClr val="000000"/>
                </a:solidFill>
                <a:latin typeface="Calibri" pitchFamily="34"/>
                <a:ea typeface="Microsoft YaHei" pitchFamily="2"/>
                <a:cs typeface="Arial" pitchFamily="34"/>
              </a:rPr>
              <a:t>Логист</a:t>
            </a:r>
          </a:p>
          <a:p>
            <a:pPr>
              <a:spcAft>
                <a:spcPts val="1211"/>
              </a:spcAft>
            </a:pPr>
            <a:r>
              <a:rPr lang="ru-RU" sz="1330">
                <a:solidFill>
                  <a:srgbClr val="000000"/>
                </a:solidFill>
                <a:latin typeface="Calibri" pitchFamily="34"/>
                <a:ea typeface="Microsoft YaHei" pitchFamily="2"/>
                <a:cs typeface="Arial" pitchFamily="34"/>
              </a:rPr>
              <a:t>Веб-мастер</a:t>
            </a:r>
          </a:p>
          <a:p>
            <a:pPr>
              <a:spcAft>
                <a:spcPts val="1211"/>
              </a:spcAft>
            </a:pPr>
            <a:r>
              <a:rPr lang="en-US" sz="1330">
                <a:solidFill>
                  <a:srgbClr val="000000"/>
                </a:solidFill>
                <a:latin typeface="Calibri" pitchFamily="34"/>
                <a:ea typeface="Microsoft YaHei" pitchFamily="2"/>
                <a:cs typeface="Arial" pitchFamily="34"/>
              </a:rPr>
              <a:t>PR-</a:t>
            </a:r>
            <a:r>
              <a:rPr lang="ru-RU" sz="1330">
                <a:solidFill>
                  <a:srgbClr val="000000"/>
                </a:solidFill>
                <a:latin typeface="Calibri" pitchFamily="34"/>
                <a:ea typeface="Microsoft YaHei" pitchFamily="2"/>
                <a:cs typeface="Arial" pitchFamily="34"/>
              </a:rPr>
              <a:t>-агент</a:t>
            </a:r>
          </a:p>
        </p:txBody>
      </p:sp>
      <p:pic>
        <p:nvPicPr>
          <p:cNvPr id="5" name="Изображение4" descr="F:\РАБОТА, КОМПЬЮТЕР\Локальный диск\Документы\17 ПРОЕКТЫ. УЧАСТИЕ\1. октябрь 2021, пилотная площадка\ИТОГОВАЯ РАБОТА\листок станции Ч-П.gif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5455" y="3951567"/>
            <a:ext cx="2100738" cy="226662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Надпись 13"/>
          <p:cNvSpPr txBox="1"/>
          <p:nvPr/>
        </p:nvSpPr>
        <p:spPr>
          <a:xfrm>
            <a:off x="4005768" y="4735262"/>
            <a:ext cx="1259571" cy="894718"/>
          </a:xfrm>
          <a:prstGeom prst="rect">
            <a:avLst/>
          </a:prstGeom>
          <a:solidFill>
            <a:srgbClr val="FFFFFF"/>
          </a:solidFill>
          <a:ln w="6480">
            <a:solidFill>
              <a:srgbClr val="000000"/>
            </a:solidFill>
            <a:prstDash val="solid"/>
            <a:miter/>
          </a:ln>
        </p:spPr>
        <p:txBody>
          <a:bodyPr vert="horz" wrap="square" lIns="110588" tIns="55294" rIns="110588" bIns="55294" anchor="t" anchorCtr="0" compatLnSpc="0">
            <a:noAutofit/>
          </a:bodyPr>
          <a:lstStyle/>
          <a:p>
            <a:pPr>
              <a:spcAft>
                <a:spcPts val="1211"/>
              </a:spcAft>
            </a:pPr>
            <a:r>
              <a:rPr lang="ru-RU" sz="1088">
                <a:solidFill>
                  <a:srgbClr val="000000"/>
                </a:solidFill>
                <a:latin typeface="Calibri" pitchFamily="34"/>
                <a:ea typeface="Microsoft YaHei" pitchFamily="2"/>
                <a:cs typeface="Arial" pitchFamily="34"/>
              </a:rPr>
              <a:t>Экорециклер</a:t>
            </a:r>
          </a:p>
          <a:p>
            <a:pPr>
              <a:spcAft>
                <a:spcPts val="1211"/>
              </a:spcAft>
            </a:pPr>
            <a:r>
              <a:rPr lang="ru-RU" sz="1088">
                <a:solidFill>
                  <a:srgbClr val="000000"/>
                </a:solidFill>
                <a:latin typeface="Calibri" pitchFamily="34"/>
                <a:ea typeface="Microsoft YaHei" pitchFamily="2"/>
                <a:cs typeface="Arial" pitchFamily="34"/>
              </a:rPr>
              <a:t>Сити-фермер</a:t>
            </a:r>
          </a:p>
          <a:p>
            <a:pPr>
              <a:spcAft>
                <a:spcPts val="1211"/>
              </a:spcAft>
            </a:pPr>
            <a:r>
              <a:rPr lang="ru-RU" sz="1088">
                <a:solidFill>
                  <a:srgbClr val="000000"/>
                </a:solidFill>
                <a:latin typeface="Calibri" pitchFamily="34"/>
                <a:ea typeface="Microsoft YaHei" pitchFamily="2"/>
                <a:cs typeface="Arial" pitchFamily="34"/>
              </a:rPr>
              <a:t>Урбанист-эколог</a:t>
            </a:r>
          </a:p>
          <a:p>
            <a:endParaRPr lang="ru-RU" sz="2177">
              <a:solidFill>
                <a:srgbClr val="000000"/>
              </a:solidFill>
              <a:latin typeface="Arial" pitchFamily="34"/>
              <a:ea typeface="Microsoft YaHei" pitchFamily="2"/>
              <a:cs typeface="Arial" pitchFamily="34"/>
            </a:endParaRPr>
          </a:p>
        </p:txBody>
      </p:sp>
      <p:pic>
        <p:nvPicPr>
          <p:cNvPr id="7" name="Рисунок 14" descr="F:\кр коды\3.pn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270213" y="4125721"/>
            <a:ext cx="1711502" cy="1741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15" descr="F:\кр коды\4.png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534222" y="1164657"/>
            <a:ext cx="1760701" cy="18286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07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348088" y="555116"/>
            <a:ext cx="10972606" cy="539058"/>
          </a:xfrm>
        </p:spPr>
        <p:txBody>
          <a:bodyPr anchorCtr="1">
            <a:spAutoFit/>
          </a:bodyPr>
          <a:lstStyle/>
          <a:p>
            <a:pPr lvl="0" algn="ctr">
              <a:buNone/>
            </a:pPr>
            <a:r>
              <a:rPr lang="ru-RU" sz="2903" b="1" dirty="0">
                <a:solidFill>
                  <a:srgbClr val="7030A0"/>
                </a:solidFill>
                <a:cs typeface="Tahoma" pitchFamily="2"/>
              </a:rPr>
              <a:t>Актуальность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522242" y="1600045"/>
            <a:ext cx="10970430" cy="4354299"/>
          </a:xfrm>
        </p:spPr>
        <p:txBody>
          <a:bodyPr>
            <a:normAutofit fontScale="92500"/>
          </a:bodyPr>
          <a:lstStyle/>
          <a:p>
            <a:pPr marL="331763" indent="552938" algn="just">
              <a:lnSpc>
                <a:spcPct val="80000"/>
              </a:lnSpc>
              <a:spcBef>
                <a:spcPts val="727"/>
              </a:spcBef>
              <a:buNone/>
            </a:pPr>
            <a:r>
              <a:rPr lang="ru-RU" sz="3000" dirty="0">
                <a:cs typeface="Times New Roman" pitchFamily="18"/>
              </a:rPr>
              <a:t>«Самоопределяющаяся личность – это субъект, осознавший, что он хочет (цели, жизненные планы, идеалы), что он есть (свои личностные и физические свойства), что он может (свои возможности, склонности), что от него ждет или хочет общество».</a:t>
            </a:r>
          </a:p>
          <a:p>
            <a:pPr marL="331763" indent="552938" algn="just">
              <a:lnSpc>
                <a:spcPct val="80000"/>
              </a:lnSpc>
              <a:spcBef>
                <a:spcPts val="727"/>
              </a:spcBef>
              <a:buNone/>
            </a:pPr>
            <a:r>
              <a:rPr lang="ru-RU" sz="3144" dirty="0">
                <a:cs typeface="Times New Roman" pitchFamily="18"/>
              </a:rPr>
              <a:t>               </a:t>
            </a:r>
            <a:r>
              <a:rPr lang="ru-RU" sz="2903" dirty="0" smtClean="0">
                <a:cs typeface="Times New Roman" pitchFamily="18"/>
              </a:rPr>
              <a:t>(</a:t>
            </a:r>
            <a:r>
              <a:rPr lang="ru-RU" sz="2177" dirty="0">
                <a:cs typeface="Times New Roman" pitchFamily="18"/>
              </a:rPr>
              <a:t>Сафин В.Ф., </a:t>
            </a:r>
            <a:r>
              <a:rPr lang="ru-RU" sz="2177" dirty="0" err="1">
                <a:cs typeface="Times New Roman" pitchFamily="18"/>
              </a:rPr>
              <a:t>Ников</a:t>
            </a:r>
            <a:r>
              <a:rPr lang="ru-RU" sz="2177" dirty="0">
                <a:cs typeface="Times New Roman" pitchFamily="18"/>
              </a:rPr>
              <a:t> Г.П. Психологический аспект самоопределения)</a:t>
            </a:r>
          </a:p>
          <a:p>
            <a:pPr marL="331763" indent="552938" algn="just">
              <a:lnSpc>
                <a:spcPct val="80000"/>
              </a:lnSpc>
              <a:spcBef>
                <a:spcPts val="727"/>
              </a:spcBef>
              <a:buNone/>
            </a:pPr>
            <a:endParaRPr lang="ru-RU" sz="3144" dirty="0">
              <a:cs typeface="Times New Roman" pitchFamily="18"/>
            </a:endParaRPr>
          </a:p>
          <a:p>
            <a:pPr marL="331763" indent="552938" algn="just">
              <a:lnSpc>
                <a:spcPct val="80000"/>
              </a:lnSpc>
              <a:spcBef>
                <a:spcPts val="727"/>
              </a:spcBef>
              <a:buNone/>
            </a:pPr>
            <a:r>
              <a:rPr lang="ru-RU" sz="3000" dirty="0">
                <a:cs typeface="Times New Roman" pitchFamily="18"/>
              </a:rPr>
              <a:t>Характеристики, выступающие ресурсами самоопределения: устойчивость и широта жизненных ценностей, активность и ответственность за события своей жизни; высокая рефлексия себя и окружающего мира.</a:t>
            </a:r>
          </a:p>
          <a:p>
            <a:pPr marL="331763" indent="552938" algn="just">
              <a:lnSpc>
                <a:spcPct val="80000"/>
              </a:lnSpc>
              <a:spcBef>
                <a:spcPts val="727"/>
              </a:spcBef>
              <a:buNone/>
            </a:pPr>
            <a:endParaRPr lang="ru-RU" sz="2056" dirty="0">
              <a:cs typeface="Times New Roman" pitchFamily="18"/>
            </a:endParaRPr>
          </a:p>
          <a:p>
            <a:pPr marL="331763" indent="552938" algn="just">
              <a:lnSpc>
                <a:spcPct val="80000"/>
              </a:lnSpc>
              <a:spcBef>
                <a:spcPts val="727"/>
              </a:spcBef>
              <a:buNone/>
            </a:pPr>
            <a:endParaRPr lang="ru-RU" sz="2056" dirty="0">
              <a:cs typeface="Times New Roman" pitchFamily="18"/>
            </a:endParaRPr>
          </a:p>
          <a:p>
            <a:pPr marL="331763" indent="552938" algn="just">
              <a:lnSpc>
                <a:spcPct val="80000"/>
              </a:lnSpc>
              <a:spcBef>
                <a:spcPts val="727"/>
              </a:spcBef>
              <a:buNone/>
            </a:pPr>
            <a:endParaRPr lang="ru-RU" sz="2056" dirty="0">
              <a:cs typeface="Times New Roman" pitchFamily="18"/>
            </a:endParaRPr>
          </a:p>
          <a:p>
            <a:pPr marL="331763" indent="552938" algn="just">
              <a:lnSpc>
                <a:spcPct val="80000"/>
              </a:lnSpc>
              <a:spcBef>
                <a:spcPts val="727"/>
              </a:spcBef>
              <a:buNone/>
            </a:pPr>
            <a:endParaRPr lang="ru-RU" sz="2056" dirty="0">
              <a:cs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20159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 txBox="1">
            <a:spLocks noGrp="1"/>
          </p:cNvSpPr>
          <p:nvPr>
            <p:ph type="body" idx="4294967295"/>
          </p:nvPr>
        </p:nvSpPr>
        <p:spPr>
          <a:xfrm>
            <a:off x="609320" y="1600045"/>
            <a:ext cx="10972606" cy="4963840"/>
          </a:xfrm>
        </p:spPr>
        <p:txBody>
          <a:bodyPr/>
          <a:lstStyle/>
          <a:p>
            <a:pPr lvl="0">
              <a:buNone/>
            </a:pPr>
            <a:endParaRPr lang="ru-RU" sz="1693" dirty="0">
              <a:solidFill>
                <a:srgbClr val="FFFFFF"/>
              </a:solidFill>
              <a:latin typeface="Times New Roman" pitchFamily="18"/>
              <a:cs typeface="Times New Roman" pitchFamily="18"/>
            </a:endParaRPr>
          </a:p>
          <a:p>
            <a:pPr lvl="0">
              <a:buNone/>
            </a:pP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62140" y="240696"/>
            <a:ext cx="10666965" cy="863371"/>
          </a:xfrm>
          <a:prstGeom prst="rect">
            <a:avLst/>
          </a:prstGeom>
          <a:noFill/>
          <a:ln>
            <a:noFill/>
          </a:ln>
        </p:spPr>
        <p:txBody>
          <a:bodyPr vert="horz" wrap="square" lIns="108847" tIns="54423" rIns="108847" bIns="54423" anchor="t" anchorCtr="1" compatLnSpc="0">
            <a:noAutofit/>
          </a:bodyPr>
          <a:lstStyle/>
          <a:p>
            <a:pPr algn="ctr" hangingPunct="0"/>
            <a:r>
              <a:rPr lang="ru-RU" sz="2900" b="1" spc="120" dirty="0">
                <a:solidFill>
                  <a:srgbClr val="7030A0"/>
                </a:solidFill>
                <a:latin typeface="+mj-lt"/>
                <a:ea typeface="+mj-ea"/>
                <a:cs typeface="Tahoma" pitchFamily="2"/>
              </a:rPr>
              <a:t>Результаты ОС: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3395839"/>
              </p:ext>
            </p:extLst>
          </p:nvPr>
        </p:nvGraphicFramePr>
        <p:xfrm>
          <a:off x="681487" y="698740"/>
          <a:ext cx="11119449" cy="58651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0249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 txBox="1">
            <a:spLocks noGrp="1"/>
          </p:cNvSpPr>
          <p:nvPr>
            <p:ph type="body" idx="4294967295"/>
          </p:nvPr>
        </p:nvSpPr>
        <p:spPr>
          <a:xfrm>
            <a:off x="1524066" y="0"/>
            <a:ext cx="9056907" cy="6858206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331763" indent="544664" algn="r">
              <a:lnSpc>
                <a:spcPct val="80000"/>
              </a:lnSpc>
              <a:spcBef>
                <a:spcPts val="727"/>
              </a:spcBef>
              <a:buNone/>
            </a:pPr>
            <a:endParaRPr lang="ru-RU" sz="1209" dirty="0">
              <a:solidFill>
                <a:srgbClr val="7153A1"/>
              </a:solidFill>
              <a:latin typeface="Times New Roman" pitchFamily="18"/>
              <a:cs typeface="Times New Roman" pitchFamily="18"/>
            </a:endParaRPr>
          </a:p>
          <a:p>
            <a:pPr marL="331763" indent="544664" algn="ctr">
              <a:lnSpc>
                <a:spcPct val="80000"/>
              </a:lnSpc>
              <a:spcBef>
                <a:spcPts val="727"/>
              </a:spcBef>
              <a:buNone/>
            </a:pPr>
            <a:r>
              <a:rPr lang="ru-RU" sz="2900" b="1" spc="120" dirty="0">
                <a:solidFill>
                  <a:srgbClr val="7030A0"/>
                </a:solidFill>
                <a:latin typeface="+mj-lt"/>
                <a:ea typeface="+mj-ea"/>
                <a:cs typeface="Tahoma" pitchFamily="2"/>
              </a:rPr>
              <a:t>ТЕТРАДЬ БЕЗ НАЗВАНИЯ</a:t>
            </a:r>
          </a:p>
          <a:p>
            <a:pPr marL="331763" indent="-331763">
              <a:lnSpc>
                <a:spcPct val="80000"/>
              </a:lnSpc>
              <a:spcBef>
                <a:spcPts val="727"/>
              </a:spcBef>
              <a:buNone/>
            </a:pPr>
            <a:r>
              <a:rPr lang="ru-RU" sz="1693" dirty="0"/>
              <a:t>Страница ОС</a:t>
            </a:r>
          </a:p>
          <a:p>
            <a:pPr marL="331763" indent="-331763">
              <a:lnSpc>
                <a:spcPct val="80000"/>
              </a:lnSpc>
              <a:spcBef>
                <a:spcPts val="727"/>
              </a:spcBef>
              <a:buClr>
                <a:srgbClr val="F3A447"/>
              </a:buClr>
              <a:buSzPct val="85000"/>
              <a:buFont typeface="Wingdings 2"/>
              <a:buChar char=""/>
            </a:pPr>
            <a:r>
              <a:rPr lang="ru-RU" sz="1693" dirty="0"/>
              <a:t>Выдели эмоции, которые ты испытал в ходе участия в ОС?</a:t>
            </a:r>
          </a:p>
          <a:p>
            <a:pPr marL="331763" indent="-331763">
              <a:lnSpc>
                <a:spcPct val="80000"/>
              </a:lnSpc>
              <a:spcBef>
                <a:spcPts val="727"/>
              </a:spcBef>
              <a:buNone/>
            </a:pPr>
            <a:r>
              <a:rPr lang="ru-RU" sz="1693" dirty="0"/>
              <a:t>Скучно                                               Весело                                            Грустно</a:t>
            </a:r>
          </a:p>
          <a:p>
            <a:pPr marL="331763" indent="-331763">
              <a:lnSpc>
                <a:spcPct val="80000"/>
              </a:lnSpc>
              <a:spcBef>
                <a:spcPts val="727"/>
              </a:spcBef>
              <a:buNone/>
            </a:pPr>
            <a:r>
              <a:rPr lang="ru-RU" sz="1693" dirty="0"/>
              <a:t>Интересно                                         Понравилось                                 Круто</a:t>
            </a:r>
          </a:p>
          <a:p>
            <a:pPr marL="331763" indent="-331763">
              <a:lnSpc>
                <a:spcPct val="80000"/>
              </a:lnSpc>
              <a:spcBef>
                <a:spcPts val="727"/>
              </a:spcBef>
              <a:buNone/>
            </a:pPr>
            <a:r>
              <a:rPr lang="ru-RU" sz="1693" dirty="0"/>
              <a:t>Твой вариант ______________________________________________________</a:t>
            </a:r>
          </a:p>
          <a:p>
            <a:pPr marL="331763" indent="-331763">
              <a:lnSpc>
                <a:spcPct val="80000"/>
              </a:lnSpc>
              <a:spcBef>
                <a:spcPts val="727"/>
              </a:spcBef>
              <a:buClr>
                <a:srgbClr val="F3A447"/>
              </a:buClr>
              <a:buSzPct val="85000"/>
              <a:buFont typeface="Wingdings 2"/>
              <a:buChar char=""/>
            </a:pPr>
            <a:r>
              <a:rPr lang="ru-RU" sz="1693" dirty="0"/>
              <a:t>Какая деятельность заинтересовала тебя больше всего? __________________________________</a:t>
            </a:r>
          </a:p>
          <a:p>
            <a:pPr marL="331763" indent="-331763">
              <a:lnSpc>
                <a:spcPct val="80000"/>
              </a:lnSpc>
              <a:spcBef>
                <a:spcPts val="727"/>
              </a:spcBef>
              <a:buClr>
                <a:srgbClr val="F3A447"/>
              </a:buClr>
              <a:buSzPct val="85000"/>
              <a:buFont typeface="Wingdings 2"/>
              <a:buChar char=""/>
            </a:pPr>
            <a:r>
              <a:rPr lang="ru-RU" sz="1693" dirty="0"/>
              <a:t>На какой из станций возникли затруднения? ____________________________________________</a:t>
            </a:r>
          </a:p>
          <a:p>
            <a:pPr marL="331763" indent="-331763">
              <a:lnSpc>
                <a:spcPct val="80000"/>
              </a:lnSpc>
              <a:spcBef>
                <a:spcPts val="727"/>
              </a:spcBef>
              <a:buClr>
                <a:srgbClr val="F3A447"/>
              </a:buClr>
              <a:buSzPct val="85000"/>
              <a:buFont typeface="Wingdings 2"/>
              <a:buChar char=""/>
            </a:pPr>
            <a:r>
              <a:rPr lang="ru-RU" sz="1693" dirty="0"/>
              <a:t>Укажи номера  станций по порядку по мере усложнения деятельности:</a:t>
            </a:r>
          </a:p>
          <a:p>
            <a:pPr marL="331763" indent="-331763">
              <a:lnSpc>
                <a:spcPct val="80000"/>
              </a:lnSpc>
              <a:spcBef>
                <a:spcPts val="727"/>
              </a:spcBef>
              <a:buNone/>
            </a:pPr>
            <a:r>
              <a:rPr lang="ru-RU" sz="1693" dirty="0"/>
              <a:t>ОБЩАЙСЯ!</a:t>
            </a:r>
          </a:p>
          <a:p>
            <a:pPr marL="331763" indent="-331763">
              <a:lnSpc>
                <a:spcPct val="80000"/>
              </a:lnSpc>
              <a:spcBef>
                <a:spcPts val="727"/>
              </a:spcBef>
              <a:buNone/>
            </a:pPr>
            <a:r>
              <a:rPr lang="ru-RU" sz="1693" dirty="0"/>
              <a:t>СОВЕРШЕНСТВУЙ!</a:t>
            </a:r>
          </a:p>
          <a:p>
            <a:pPr marL="331763" indent="-331763">
              <a:lnSpc>
                <a:spcPct val="80000"/>
              </a:lnSpc>
              <a:spcBef>
                <a:spcPts val="727"/>
              </a:spcBef>
              <a:buNone/>
            </a:pPr>
            <a:r>
              <a:rPr lang="ru-RU" sz="1693" dirty="0"/>
              <a:t>НАСЛАЖДАЙСЯ!</a:t>
            </a:r>
          </a:p>
          <a:p>
            <a:pPr marL="331763" indent="-331763">
              <a:lnSpc>
                <a:spcPct val="80000"/>
              </a:lnSpc>
              <a:spcBef>
                <a:spcPts val="727"/>
              </a:spcBef>
              <a:buNone/>
            </a:pPr>
            <a:r>
              <a:rPr lang="ru-RU" sz="1693" dirty="0"/>
              <a:t>РАСПОЗНАЙ!</a:t>
            </a:r>
          </a:p>
          <a:p>
            <a:pPr marL="331763" indent="-331763">
              <a:lnSpc>
                <a:spcPct val="80000"/>
              </a:lnSpc>
              <a:spcBef>
                <a:spcPts val="727"/>
              </a:spcBef>
              <a:buNone/>
            </a:pPr>
            <a:r>
              <a:rPr lang="ru-RU" sz="1693" dirty="0"/>
              <a:t>ТВОРИ!</a:t>
            </a:r>
          </a:p>
          <a:p>
            <a:pPr marL="331763" indent="-331763">
              <a:lnSpc>
                <a:spcPct val="80000"/>
              </a:lnSpc>
              <a:spcBef>
                <a:spcPts val="727"/>
              </a:spcBef>
              <a:buClr>
                <a:srgbClr val="F3A447"/>
              </a:buClr>
              <a:buSzPct val="85000"/>
              <a:buFont typeface="Wingdings 2"/>
              <a:buChar char=""/>
            </a:pPr>
            <a:r>
              <a:rPr lang="ru-RU" sz="1693" dirty="0"/>
              <a:t>По какому критерию ты выбирал задания на станциях?</a:t>
            </a:r>
          </a:p>
          <a:p>
            <a:pPr marL="331763" indent="-331763">
              <a:lnSpc>
                <a:spcPct val="80000"/>
              </a:lnSpc>
              <a:spcBef>
                <a:spcPts val="727"/>
              </a:spcBef>
              <a:buNone/>
            </a:pPr>
            <a:r>
              <a:rPr lang="ru-RU" sz="1693" dirty="0"/>
              <a:t>Какое досталось</a:t>
            </a:r>
          </a:p>
          <a:p>
            <a:pPr marL="331763" indent="-331763">
              <a:lnSpc>
                <a:spcPct val="80000"/>
              </a:lnSpc>
              <a:spcBef>
                <a:spcPts val="727"/>
              </a:spcBef>
              <a:buNone/>
            </a:pPr>
            <a:r>
              <a:rPr lang="ru-RU" sz="1693" dirty="0"/>
              <a:t>По цвету</a:t>
            </a:r>
          </a:p>
          <a:p>
            <a:pPr marL="331763" indent="-331763">
              <a:lnSpc>
                <a:spcPct val="80000"/>
              </a:lnSpc>
              <a:spcBef>
                <a:spcPts val="727"/>
              </a:spcBef>
              <a:buNone/>
            </a:pPr>
            <a:r>
              <a:rPr lang="ru-RU" sz="1693" dirty="0"/>
              <a:t>По сложности</a:t>
            </a:r>
          </a:p>
          <a:p>
            <a:pPr marL="331763" indent="-331763">
              <a:lnSpc>
                <a:spcPct val="80000"/>
              </a:lnSpc>
              <a:spcBef>
                <a:spcPts val="727"/>
              </a:spcBef>
              <a:buNone/>
            </a:pPr>
            <a:r>
              <a:rPr lang="ru-RU" sz="1693" dirty="0"/>
              <a:t>Какое выбрал друг</a:t>
            </a:r>
          </a:p>
          <a:p>
            <a:pPr marL="331763" indent="-331763">
              <a:lnSpc>
                <a:spcPct val="80000"/>
              </a:lnSpc>
              <a:spcBef>
                <a:spcPts val="727"/>
              </a:spcBef>
              <a:buNone/>
            </a:pPr>
            <a:r>
              <a:rPr lang="ru-RU" sz="1693" dirty="0"/>
              <a:t>Твой вариант _________________________________________________________</a:t>
            </a:r>
          </a:p>
          <a:p>
            <a:pPr marL="331763" indent="-331763">
              <a:lnSpc>
                <a:spcPct val="80000"/>
              </a:lnSpc>
              <a:spcBef>
                <a:spcPts val="727"/>
              </a:spcBef>
              <a:buNone/>
            </a:pPr>
            <a:r>
              <a:rPr lang="ru-RU" sz="1693" dirty="0"/>
              <a:t> </a:t>
            </a:r>
          </a:p>
          <a:p>
            <a:pPr marL="331763" indent="-331763">
              <a:lnSpc>
                <a:spcPct val="80000"/>
              </a:lnSpc>
              <a:spcBef>
                <a:spcPts val="727"/>
              </a:spcBef>
              <a:buNone/>
            </a:pPr>
            <a:r>
              <a:rPr lang="ru-RU" sz="1693" dirty="0">
                <a:latin typeface="Times New Roman" pitchFamily="18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64151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buNone/>
            </a:pPr>
            <a:r>
              <a:rPr lang="ru-RU" dirty="0"/>
              <a:t>Рефлексивный лист как один из приемов развития рефлексии.</a:t>
            </a:r>
            <a:br>
              <a:rPr lang="ru-RU" dirty="0"/>
            </a:br>
            <a:r>
              <a:rPr lang="ru-RU" dirty="0"/>
              <a:t>1. Выполните </a:t>
            </a:r>
            <a:r>
              <a:rPr lang="ru-RU" dirty="0" smtClean="0"/>
              <a:t>предложенные задания по материалам ОС.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2. Заполните рефлексивный лист, учитывая свои впечатления от услышанного, увиденного и выполненного.</a:t>
            </a:r>
            <a:endParaRPr lang="ru-RU" dirty="0"/>
          </a:p>
        </p:txBody>
      </p:sp>
      <p:sp>
        <p:nvSpPr>
          <p:cNvPr id="3" name="Заголовок 2"/>
          <p:cNvSpPr txBox="1">
            <a:spLocks noGrp="1"/>
          </p:cNvSpPr>
          <p:nvPr>
            <p:ph type="title" idx="4294967295"/>
          </p:nvPr>
        </p:nvSpPr>
        <p:spPr>
          <a:xfrm>
            <a:off x="609754" y="152385"/>
            <a:ext cx="10972606" cy="489810"/>
          </a:xfrm>
        </p:spPr>
        <p:txBody>
          <a:bodyPr anchorCtr="1">
            <a:noAutofit/>
          </a:bodyPr>
          <a:lstStyle/>
          <a:p>
            <a:pPr lvl="0" algn="ctr">
              <a:buNone/>
            </a:pPr>
            <a:r>
              <a:rPr lang="ru-RU" sz="2900" b="1" spc="120" dirty="0">
                <a:solidFill>
                  <a:srgbClr val="7030A0"/>
                </a:solidFill>
                <a:cs typeface="Tahoma" pitchFamily="2"/>
              </a:rPr>
              <a:t>Практическая часть</a:t>
            </a:r>
          </a:p>
        </p:txBody>
      </p:sp>
    </p:spTree>
    <p:extLst>
      <p:ext uri="{BB962C8B-B14F-4D97-AF65-F5344CB8AC3E}">
        <p14:creationId xmlns:p14="http://schemas.microsoft.com/office/powerpoint/2010/main" val="206200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ctrTitle"/>
          </p:nvPr>
        </p:nvSpPr>
        <p:spPr>
          <a:xfrm>
            <a:off x="609319" y="729272"/>
            <a:ext cx="11074052" cy="1981008"/>
          </a:xfrm>
        </p:spPr>
        <p:txBody>
          <a:bodyPr vert="horz" lIns="0" tIns="0" rIns="0" bIns="0" rtlCol="0" anchor="ctr" anchorCtr="1">
            <a:normAutofit/>
          </a:bodyPr>
          <a:lstStyle/>
          <a:p>
            <a:pPr lvl="0" hangingPunct="0">
              <a:buNone/>
            </a:pPr>
            <a:r>
              <a:rPr lang="ru-RU" sz="5321" b="1" i="1" dirty="0">
                <a:solidFill>
                  <a:srgbClr val="7030A0"/>
                </a:solidFill>
                <a:latin typeface="+mn-lt"/>
              </a:rPr>
              <a:t>СПАСИБО</a:t>
            </a:r>
            <a:br>
              <a:rPr lang="ru-RU" sz="5321" b="1" i="1" dirty="0">
                <a:solidFill>
                  <a:srgbClr val="7030A0"/>
                </a:solidFill>
                <a:latin typeface="+mn-lt"/>
              </a:rPr>
            </a:br>
            <a:r>
              <a:rPr lang="ru-RU" sz="5321" b="1" i="1" dirty="0">
                <a:solidFill>
                  <a:srgbClr val="7030A0"/>
                </a:solidFill>
                <a:latin typeface="+mn-lt"/>
              </a:rPr>
              <a:t>ЗА ВНИМАНИЕ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609753" y="3699912"/>
            <a:ext cx="11074052" cy="2613189"/>
          </a:xfrm>
        </p:spPr>
        <p:txBody>
          <a:bodyPr vert="horz" lIns="0" tIns="0" rIns="0" bIns="0" rtlCol="0">
            <a:normAutofit/>
          </a:bodyPr>
          <a:lstStyle/>
          <a:p>
            <a:pPr lvl="0" algn="ctr" hangingPunct="0">
              <a:buNone/>
            </a:pPr>
            <a:r>
              <a:rPr lang="ru-RU" dirty="0"/>
              <a:t>E-</a:t>
            </a:r>
            <a:r>
              <a:rPr lang="ru-RU" dirty="0" err="1"/>
              <a:t>mail</a:t>
            </a:r>
            <a:r>
              <a:rPr lang="ru-RU" dirty="0"/>
              <a:t>:            </a:t>
            </a:r>
            <a:r>
              <a:rPr lang="ru-RU" dirty="0">
                <a:hlinkClick r:id="rId3"/>
              </a:rPr>
              <a:t>moysoh7@mail.ru</a:t>
            </a:r>
          </a:p>
          <a:p>
            <a:pPr lvl="0" algn="ctr" hangingPunct="0">
              <a:buNone/>
            </a:pPr>
            <a:r>
              <a:rPr lang="ru-RU" dirty="0">
                <a:hlinkClick r:id="rId4"/>
              </a:rPr>
              <a:t>http://chaiksc7.my1.ru/</a:t>
            </a:r>
          </a:p>
          <a:p>
            <a:pPr lvl="0" algn="ctr" hangingPunct="0">
              <a:buNone/>
            </a:pPr>
            <a:r>
              <a:rPr lang="ru-RU" dirty="0"/>
              <a:t>т. 8(34 241) 2 50 00</a:t>
            </a:r>
          </a:p>
          <a:p>
            <a:pPr lvl="0" hangingPunct="0">
              <a:buNone/>
            </a:pPr>
            <a:endParaRPr lang="ru-RU" dirty="0"/>
          </a:p>
          <a:p>
            <a:pPr lvl="0" hangingPunc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94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 txBox="1">
            <a:spLocks noGrp="1"/>
          </p:cNvSpPr>
          <p:nvPr>
            <p:ph type="body" idx="4294967295"/>
          </p:nvPr>
        </p:nvSpPr>
        <p:spPr>
          <a:xfrm>
            <a:off x="874238" y="973309"/>
            <a:ext cx="10972606" cy="5311278"/>
          </a:xfrm>
        </p:spPr>
        <p:txBody>
          <a:bodyPr>
            <a:normAutofit/>
          </a:bodyPr>
          <a:lstStyle/>
          <a:p>
            <a:pPr marL="331763" indent="552938" algn="just">
              <a:lnSpc>
                <a:spcPct val="80000"/>
              </a:lnSpc>
              <a:spcBef>
                <a:spcPts val="727"/>
              </a:spcBef>
              <a:buNone/>
            </a:pPr>
            <a:r>
              <a:rPr lang="ru-RU" sz="2800" dirty="0" smtClean="0">
                <a:cs typeface="Times New Roman" pitchFamily="18"/>
              </a:rPr>
              <a:t>Необходимо создание </a:t>
            </a:r>
            <a:r>
              <a:rPr lang="ru-RU" sz="2800" dirty="0">
                <a:cs typeface="Times New Roman" pitchFamily="18"/>
              </a:rPr>
              <a:t>особого образовательного пространства, в котором систематическая деятельность ее субъектов  была бы направлена на формирование и развитие  способности к рефлексии и осознанному выбору.</a:t>
            </a:r>
          </a:p>
          <a:p>
            <a:pPr marL="331763" indent="552938" algn="just">
              <a:lnSpc>
                <a:spcPct val="80000"/>
              </a:lnSpc>
              <a:spcBef>
                <a:spcPts val="727"/>
              </a:spcBef>
              <a:buNone/>
            </a:pPr>
            <a:endParaRPr lang="en-US" sz="2800" dirty="0">
              <a:cs typeface="Times New Roman" pitchFamily="18"/>
            </a:endParaRPr>
          </a:p>
          <a:p>
            <a:pPr marL="331763" indent="552938" algn="just">
              <a:lnSpc>
                <a:spcPct val="80000"/>
              </a:lnSpc>
              <a:spcBef>
                <a:spcPts val="727"/>
              </a:spcBef>
              <a:buNone/>
            </a:pPr>
            <a:r>
              <a:rPr lang="ru-RU" sz="2800" dirty="0">
                <a:cs typeface="Times New Roman" pitchFamily="18"/>
              </a:rPr>
              <a:t>У подростка должна быть  возможность осуществления  выбора  разных деятельностей, уровней заданий, анализа </a:t>
            </a:r>
            <a:r>
              <a:rPr lang="ru-RU" sz="2800" dirty="0" smtClean="0">
                <a:cs typeface="Times New Roman" pitchFamily="18"/>
              </a:rPr>
              <a:t>своих </a:t>
            </a:r>
            <a:r>
              <a:rPr lang="ru-RU" sz="2800" dirty="0">
                <a:cs typeface="Times New Roman" pitchFamily="18"/>
              </a:rPr>
              <a:t>результатов. Должно появиться место   обсуждения  результатов, место обсуждения  этого выбора, итогов  реализации 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202891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 txBox="1">
            <a:spLocks noGrp="1"/>
          </p:cNvSpPr>
          <p:nvPr>
            <p:ph type="body" idx="4294967295"/>
          </p:nvPr>
        </p:nvSpPr>
        <p:spPr>
          <a:xfrm>
            <a:off x="617946" y="353457"/>
            <a:ext cx="10972606" cy="6356641"/>
          </a:xfrm>
        </p:spPr>
        <p:txBody>
          <a:bodyPr>
            <a:normAutofit/>
          </a:bodyPr>
          <a:lstStyle/>
          <a:p>
            <a:pPr marL="331763" indent="544664" algn="just">
              <a:lnSpc>
                <a:spcPct val="90000"/>
              </a:lnSpc>
              <a:spcBef>
                <a:spcPts val="727"/>
              </a:spcBef>
              <a:buNone/>
            </a:pPr>
            <a:r>
              <a:rPr lang="ru-RU" sz="2800" b="1" dirty="0">
                <a:solidFill>
                  <a:srgbClr val="7030A0"/>
                </a:solidFill>
                <a:cs typeface="Times New Roman" pitchFamily="18"/>
              </a:rPr>
              <a:t>Цель: формирование и развитие  рефлексии и  осознанного выбора у учащихся 5-х классов через пропедевтическое </a:t>
            </a:r>
            <a:r>
              <a:rPr lang="ru-RU" sz="2800" b="1" dirty="0" err="1">
                <a:solidFill>
                  <a:srgbClr val="7030A0"/>
                </a:solidFill>
                <a:cs typeface="Times New Roman" pitchFamily="18"/>
              </a:rPr>
              <a:t>профориентационное</a:t>
            </a:r>
            <a:r>
              <a:rPr lang="ru-RU" sz="2800" b="1" dirty="0">
                <a:solidFill>
                  <a:srgbClr val="7030A0"/>
                </a:solidFill>
                <a:cs typeface="Times New Roman" pitchFamily="18"/>
              </a:rPr>
              <a:t> образовательное событие</a:t>
            </a:r>
            <a:r>
              <a:rPr lang="ru-RU" sz="2800" b="1" dirty="0" smtClean="0">
                <a:solidFill>
                  <a:srgbClr val="7030A0"/>
                </a:solidFill>
                <a:cs typeface="Times New Roman" pitchFamily="18"/>
              </a:rPr>
              <a:t>.</a:t>
            </a:r>
            <a:endParaRPr lang="ru-RU" sz="2800" b="1" dirty="0">
              <a:solidFill>
                <a:srgbClr val="7030A0"/>
              </a:solidFill>
              <a:cs typeface="Times New Roman" pitchFamily="18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789781058"/>
              </p:ext>
            </p:extLst>
          </p:nvPr>
        </p:nvGraphicFramePr>
        <p:xfrm>
          <a:off x="781170" y="2061714"/>
          <a:ext cx="11149162" cy="4727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1110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 txBox="1">
            <a:spLocks noGrp="1"/>
          </p:cNvSpPr>
          <p:nvPr>
            <p:ph type="body" idx="4294967295"/>
          </p:nvPr>
        </p:nvSpPr>
        <p:spPr>
          <a:xfrm>
            <a:off x="696397" y="380963"/>
            <a:ext cx="10972606" cy="6183357"/>
          </a:xfrm>
        </p:spPr>
        <p:txBody>
          <a:bodyPr/>
          <a:lstStyle/>
          <a:p>
            <a:pPr marL="331763" indent="544664" algn="ctr">
              <a:spcBef>
                <a:spcPts val="727"/>
              </a:spcBef>
              <a:buNone/>
            </a:pPr>
            <a:r>
              <a:rPr lang="ru-RU" sz="3144" b="1" dirty="0">
                <a:solidFill>
                  <a:srgbClr val="7153A1"/>
                </a:solidFill>
                <a:latin typeface="+mj-lt"/>
                <a:cs typeface="Times New Roman" pitchFamily="18"/>
              </a:rPr>
              <a:t>Принципы профилактики и развития, </a:t>
            </a:r>
            <a:r>
              <a:rPr lang="en-US" sz="3144" b="1" dirty="0">
                <a:solidFill>
                  <a:srgbClr val="7153A1"/>
                </a:solidFill>
                <a:latin typeface="+mj-lt"/>
                <a:cs typeface="Times New Roman" pitchFamily="18"/>
              </a:rPr>
              <a:t/>
            </a:r>
            <a:br>
              <a:rPr lang="en-US" sz="3144" b="1" dirty="0">
                <a:solidFill>
                  <a:srgbClr val="7153A1"/>
                </a:solidFill>
                <a:latin typeface="+mj-lt"/>
                <a:cs typeface="Times New Roman" pitchFamily="18"/>
              </a:rPr>
            </a:br>
            <a:r>
              <a:rPr lang="ru-RU" sz="3144" b="1" dirty="0" smtClean="0">
                <a:solidFill>
                  <a:srgbClr val="7153A1"/>
                </a:solidFill>
                <a:latin typeface="+mj-lt"/>
                <a:cs typeface="Times New Roman" pitchFamily="18"/>
              </a:rPr>
              <a:t>которые </a:t>
            </a:r>
            <a:r>
              <a:rPr lang="ru-RU" sz="3144" b="1" dirty="0">
                <a:solidFill>
                  <a:srgbClr val="7153A1"/>
                </a:solidFill>
                <a:latin typeface="+mj-lt"/>
                <a:cs typeface="Times New Roman" pitchFamily="18"/>
              </a:rPr>
              <a:t>реализуются в программе</a:t>
            </a:r>
            <a:r>
              <a:rPr lang="ru-RU" sz="3144" b="1" dirty="0" smtClean="0">
                <a:solidFill>
                  <a:srgbClr val="7153A1"/>
                </a:solidFill>
                <a:latin typeface="+mj-lt"/>
                <a:cs typeface="Times New Roman" pitchFamily="18"/>
              </a:rPr>
              <a:t>:</a:t>
            </a:r>
            <a:endParaRPr lang="ru-RU" sz="3144" b="1" dirty="0">
              <a:solidFill>
                <a:srgbClr val="7153A1"/>
              </a:solidFill>
              <a:latin typeface="+mj-lt"/>
              <a:cs typeface="Times New Roman" pitchFamily="18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815964345"/>
              </p:ext>
            </p:extLst>
          </p:nvPr>
        </p:nvGraphicFramePr>
        <p:xfrm>
          <a:off x="1816340" y="1690777"/>
          <a:ext cx="9449758" cy="5063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3715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 txBox="1">
            <a:spLocks noGrp="1"/>
          </p:cNvSpPr>
          <p:nvPr>
            <p:ph type="body" idx="4294967295"/>
          </p:nvPr>
        </p:nvSpPr>
        <p:spPr>
          <a:xfrm>
            <a:off x="783909" y="293886"/>
            <a:ext cx="10970430" cy="6279442"/>
          </a:xfrm>
        </p:spPr>
        <p:txBody>
          <a:bodyPr>
            <a:normAutofit fontScale="92500"/>
          </a:bodyPr>
          <a:lstStyle/>
          <a:p>
            <a:pPr marL="331763" indent="544664" algn="ctr">
              <a:lnSpc>
                <a:spcPct val="90000"/>
              </a:lnSpc>
              <a:spcBef>
                <a:spcPts val="727"/>
              </a:spcBef>
              <a:buNone/>
            </a:pPr>
            <a:r>
              <a:rPr lang="ru-RU" sz="3100" b="1" dirty="0">
                <a:solidFill>
                  <a:srgbClr val="7030A0"/>
                </a:solidFill>
                <a:latin typeface="+mj-lt"/>
                <a:ea typeface="+mj-ea"/>
                <a:cs typeface="Tahoma" pitchFamily="2"/>
              </a:rPr>
              <a:t>Механизмы реализации программы</a:t>
            </a:r>
          </a:p>
          <a:p>
            <a:pPr marL="1077913" indent="-447675" algn="just">
              <a:lnSpc>
                <a:spcPct val="90000"/>
              </a:lnSpc>
              <a:spcBef>
                <a:spcPts val="3429"/>
              </a:spcBef>
            </a:pPr>
            <a:r>
              <a:rPr lang="ru-RU" sz="2800" dirty="0">
                <a:solidFill>
                  <a:schemeClr val="tx1"/>
                </a:solidFill>
                <a:latin typeface="+mj-lt"/>
                <a:ea typeface="+mj-ea"/>
                <a:cs typeface="Tahoma" pitchFamily="2"/>
              </a:rPr>
              <a:t>Организация и проведение ОС с </a:t>
            </a:r>
            <a:r>
              <a:rPr lang="ru-RU" sz="2800" dirty="0">
                <a:solidFill>
                  <a:schemeClr val="tx1"/>
                </a:solidFill>
                <a:latin typeface="+mj-lt"/>
                <a:cs typeface="Times New Roman" pitchFamily="18"/>
              </a:rPr>
              <a:t>применением заданий разных уровней сложности (стратегия выбора определяется детьми индивидуально) для обучающихся 5 классов «</a:t>
            </a:r>
            <a:r>
              <a:rPr lang="ru-RU" sz="2800" dirty="0" err="1">
                <a:solidFill>
                  <a:schemeClr val="tx1"/>
                </a:solidFill>
                <a:latin typeface="+mj-lt"/>
                <a:cs typeface="Times New Roman" pitchFamily="18"/>
              </a:rPr>
              <a:t>ПрофСтарт</a:t>
            </a:r>
            <a:r>
              <a:rPr lang="ru-RU" sz="2800" dirty="0">
                <a:solidFill>
                  <a:schemeClr val="tx1"/>
                </a:solidFill>
                <a:latin typeface="+mj-lt"/>
                <a:cs typeface="Times New Roman" pitchFamily="18"/>
              </a:rPr>
              <a:t>. Первые шаги в мир профессий» с привлечением родителей в проведении станций, содержание которых соответствует типологии профессий </a:t>
            </a:r>
            <a:r>
              <a:rPr lang="ru-RU" sz="2800" dirty="0" err="1">
                <a:solidFill>
                  <a:schemeClr val="tx1"/>
                </a:solidFill>
                <a:latin typeface="+mj-lt"/>
                <a:cs typeface="Times New Roman" pitchFamily="18"/>
              </a:rPr>
              <a:t>Е.Климова</a:t>
            </a:r>
            <a:r>
              <a:rPr lang="ru-RU" sz="2800" dirty="0">
                <a:solidFill>
                  <a:schemeClr val="tx1"/>
                </a:solidFill>
                <a:latin typeface="+mj-lt"/>
                <a:cs typeface="Times New Roman" pitchFamily="18"/>
              </a:rPr>
              <a:t> по предмету труда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Times New Roman" pitchFamily="18"/>
              </a:rPr>
              <a:t>.</a:t>
            </a:r>
          </a:p>
          <a:p>
            <a:pPr marL="1077913" indent="-447675" algn="just">
              <a:lnSpc>
                <a:spcPct val="90000"/>
              </a:lnSpc>
              <a:spcBef>
                <a:spcPts val="3429"/>
              </a:spcBef>
            </a:pPr>
            <a:r>
              <a:rPr lang="ru-RU" sz="2800" dirty="0">
                <a:solidFill>
                  <a:schemeClr val="tx1"/>
                </a:solidFill>
                <a:latin typeface="+mj-lt"/>
                <a:cs typeface="Times New Roman" pitchFamily="18"/>
              </a:rPr>
              <a:t>Ведение рефлексивных записей в «Тетради без названия»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Times New Roman" pitchFamily="18"/>
              </a:rPr>
              <a:t>.</a:t>
            </a:r>
          </a:p>
          <a:p>
            <a:pPr marL="1077913" indent="-447675" algn="just">
              <a:lnSpc>
                <a:spcPct val="90000"/>
              </a:lnSpc>
              <a:spcBef>
                <a:spcPts val="3429"/>
              </a:spcBef>
            </a:pPr>
            <a:r>
              <a:rPr lang="ru-RU" sz="2800" dirty="0">
                <a:solidFill>
                  <a:schemeClr val="tx1"/>
                </a:solidFill>
                <a:latin typeface="+mj-lt"/>
                <a:cs typeface="Times New Roman" pitchFamily="18"/>
              </a:rPr>
              <a:t>Проведение рефлексивного классного часа.</a:t>
            </a:r>
          </a:p>
          <a:p>
            <a:pPr marL="1077913" indent="-447675" algn="just">
              <a:lnSpc>
                <a:spcPct val="90000"/>
              </a:lnSpc>
              <a:spcBef>
                <a:spcPts val="3429"/>
              </a:spcBef>
            </a:pPr>
            <a:r>
              <a:rPr lang="ru-RU" sz="2800" dirty="0">
                <a:solidFill>
                  <a:schemeClr val="tx1"/>
                </a:solidFill>
                <a:latin typeface="+mj-lt"/>
                <a:cs typeface="Times New Roman" pitchFamily="18"/>
              </a:rPr>
              <a:t>Описание основных траекторий развития модели до конца учебного года.</a:t>
            </a:r>
          </a:p>
        </p:txBody>
      </p:sp>
    </p:spTree>
    <p:extLst>
      <p:ext uri="{BB962C8B-B14F-4D97-AF65-F5344CB8AC3E}">
        <p14:creationId xmlns:p14="http://schemas.microsoft.com/office/powerpoint/2010/main" val="203469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782282" y="355181"/>
            <a:ext cx="10971736" cy="446276"/>
          </a:xfrm>
        </p:spPr>
        <p:txBody>
          <a:bodyPr vert="horz" lIns="0" tIns="0" rIns="0" bIns="0" rtlCol="0" anchor="ctr">
            <a:spAutoFit/>
          </a:bodyPr>
          <a:lstStyle/>
          <a:p>
            <a:pPr lvl="0" algn="ctr" hangingPunct="0">
              <a:buNone/>
            </a:pPr>
            <a:r>
              <a:rPr lang="ru-RU" sz="2900" b="1" dirty="0">
                <a:solidFill>
                  <a:srgbClr val="7030A0"/>
                </a:solidFill>
                <a:cs typeface="Tahoma" pitchFamily="2"/>
              </a:rPr>
              <a:t>В реализации программы принимали участие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2982511" y="2682701"/>
            <a:ext cx="5353946" cy="5253807"/>
          </a:xfrm>
        </p:spPr>
        <p:txBody>
          <a:bodyPr vert="horz" lIns="0" tIns="0" rIns="0" bIns="0" rtlCol="0">
            <a:normAutofit/>
          </a:bodyPr>
          <a:lstStyle/>
          <a:p>
            <a:pPr hangingPunct="0">
              <a:spcBef>
                <a:spcPts val="1714"/>
              </a:spcBef>
              <a:buNone/>
            </a:pPr>
            <a:endParaRPr lang="ru-RU" sz="1935" dirty="0"/>
          </a:p>
          <a:p>
            <a:pPr hangingPunct="0">
              <a:spcBef>
                <a:spcPts val="1714"/>
              </a:spcBef>
              <a:buNone/>
            </a:pPr>
            <a:endParaRPr lang="ru-RU" sz="1935" dirty="0"/>
          </a:p>
          <a:p>
            <a:pPr hangingPunct="0">
              <a:spcBef>
                <a:spcPts val="1714"/>
              </a:spcBef>
              <a:buNone/>
            </a:pPr>
            <a:endParaRPr lang="ru-RU" sz="1935" dirty="0"/>
          </a:p>
          <a:p>
            <a:pPr hangingPunct="0">
              <a:spcBef>
                <a:spcPts val="1714"/>
              </a:spcBef>
              <a:buNone/>
            </a:pPr>
            <a:endParaRPr lang="ru-RU" sz="1935" dirty="0"/>
          </a:p>
          <a:p>
            <a:pPr hangingPunct="0">
              <a:spcBef>
                <a:spcPts val="1714"/>
              </a:spcBef>
              <a:buNone/>
            </a:pPr>
            <a:endParaRPr lang="ru-RU" sz="1935" dirty="0"/>
          </a:p>
          <a:p>
            <a:pPr hangingPunct="0">
              <a:spcBef>
                <a:spcPts val="1714"/>
              </a:spcBef>
              <a:buNone/>
            </a:pPr>
            <a:endParaRPr lang="ru-RU" sz="1935" dirty="0"/>
          </a:p>
          <a:p>
            <a:pPr hangingPunct="0">
              <a:spcBef>
                <a:spcPts val="1714"/>
              </a:spcBef>
              <a:buNone/>
            </a:pPr>
            <a:endParaRPr lang="ru-RU" sz="1935" dirty="0"/>
          </a:p>
        </p:txBody>
      </p:sp>
      <p:sp>
        <p:nvSpPr>
          <p:cNvPr id="4" name="Текст 3"/>
          <p:cNvSpPr txBox="1">
            <a:spLocks noGrp="1"/>
          </p:cNvSpPr>
          <p:nvPr>
            <p:ph type="body" idx="4294967295"/>
          </p:nvPr>
        </p:nvSpPr>
        <p:spPr>
          <a:xfrm>
            <a:off x="8268235" y="3010112"/>
            <a:ext cx="6095409" cy="4926396"/>
          </a:xfrm>
        </p:spPr>
        <p:txBody>
          <a:bodyPr vert="horz" lIns="0" tIns="0" rIns="0" bIns="0" rtlCol="0">
            <a:normAutofit/>
          </a:bodyPr>
          <a:lstStyle/>
          <a:p>
            <a:pPr hangingPunct="0">
              <a:spcBef>
                <a:spcPts val="1714"/>
              </a:spcBef>
              <a:buNone/>
            </a:pPr>
            <a:r>
              <a:rPr lang="ru-RU" sz="1935" dirty="0" smtClean="0"/>
              <a:t>-</a:t>
            </a:r>
            <a:endParaRPr lang="ru-RU" sz="1935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8434068"/>
              </p:ext>
            </p:extLst>
          </p:nvPr>
        </p:nvGraphicFramePr>
        <p:xfrm>
          <a:off x="970951" y="1099229"/>
          <a:ext cx="10889872" cy="561848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444936">
                  <a:extLst>
                    <a:ext uri="{9D8B030D-6E8A-4147-A177-3AD203B41FA5}">
                      <a16:colId xmlns:a16="http://schemas.microsoft.com/office/drawing/2014/main" val="1947384179"/>
                    </a:ext>
                  </a:extLst>
                </a:gridCol>
                <a:gridCol w="5444936">
                  <a:extLst>
                    <a:ext uri="{9D8B030D-6E8A-4147-A177-3AD203B41FA5}">
                      <a16:colId xmlns:a16="http://schemas.microsoft.com/office/drawing/2014/main" val="40383329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/>
                        <a:t>Авторы программы</a:t>
                      </a:r>
                    </a:p>
                    <a:p>
                      <a:pPr algn="ctr"/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hangingPunct="0">
                        <a:spcBef>
                          <a:spcPts val="1714"/>
                        </a:spcBef>
                        <a:buNone/>
                      </a:pPr>
                      <a:r>
                        <a:rPr lang="ru-RU" sz="1800" b="1" dirty="0" smtClean="0"/>
                        <a:t>- Составление программы и разработка ОС,</a:t>
                      </a:r>
                    </a:p>
                    <a:p>
                      <a:pPr hangingPunct="0">
                        <a:spcBef>
                          <a:spcPts val="1714"/>
                        </a:spcBef>
                        <a:buNone/>
                      </a:pPr>
                      <a:r>
                        <a:rPr lang="ru-RU" sz="1800" b="1" dirty="0" smtClean="0"/>
                        <a:t>- организация и проведение ОС.</a:t>
                      </a:r>
                    </a:p>
                    <a:p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86136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/>
                        <a:t>Классные руководители</a:t>
                      </a:r>
                    </a:p>
                    <a:p>
                      <a:pPr algn="ctr"/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hangingPunct="0">
                        <a:spcBef>
                          <a:spcPts val="1714"/>
                        </a:spcBef>
                        <a:buNone/>
                      </a:pPr>
                      <a:r>
                        <a:rPr lang="ru-RU" sz="1800" b="1" dirty="0" smtClean="0"/>
                        <a:t>-  Участие в проведении ОС,</a:t>
                      </a:r>
                    </a:p>
                    <a:p>
                      <a:pPr hangingPunct="0">
                        <a:spcBef>
                          <a:spcPts val="1714"/>
                        </a:spcBef>
                        <a:buNone/>
                      </a:pPr>
                      <a:r>
                        <a:rPr lang="ru-RU" sz="1800" b="1" dirty="0" smtClean="0"/>
                        <a:t>-  проведение рефлексивного классного часа,</a:t>
                      </a:r>
                    </a:p>
                    <a:p>
                      <a:pPr hangingPunct="0">
                        <a:spcBef>
                          <a:spcPts val="1714"/>
                        </a:spcBef>
                        <a:buNone/>
                      </a:pPr>
                      <a:r>
                        <a:rPr lang="ru-RU" sz="1800" b="1" dirty="0" smtClean="0"/>
                        <a:t>- помощь в организации детей и мотивация на участие.</a:t>
                      </a:r>
                    </a:p>
                    <a:p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084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/>
                        <a:t>Технические специалисты</a:t>
                      </a:r>
                    </a:p>
                    <a:p>
                      <a:pPr algn="ctr"/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hangingPunct="0">
                        <a:spcBef>
                          <a:spcPts val="1714"/>
                        </a:spcBef>
                        <a:buNone/>
                      </a:pPr>
                      <a:r>
                        <a:rPr lang="ru-RU" sz="1800" b="1" dirty="0" smtClean="0"/>
                        <a:t>- Подготовка маршрутных листов, логотипов, памятных листов различной формы со штрих-кодом,</a:t>
                      </a:r>
                    </a:p>
                    <a:p>
                      <a:pPr hangingPunct="0">
                        <a:spcBef>
                          <a:spcPts val="1714"/>
                        </a:spcBef>
                        <a:buNone/>
                      </a:pPr>
                      <a:r>
                        <a:rPr lang="ru-RU" sz="1800" b="1" dirty="0" smtClean="0"/>
                        <a:t>-  подготовка штрих-кодов.</a:t>
                      </a:r>
                    </a:p>
                    <a:p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6083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Родители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/>
                        <a:t>Оказывают помощь в организации деятельности на станциях.</a:t>
                      </a:r>
                    </a:p>
                    <a:p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16046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763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783910" y="293887"/>
            <a:ext cx="10972606" cy="610410"/>
          </a:xfrm>
        </p:spPr>
        <p:txBody>
          <a:bodyPr>
            <a:normAutofit/>
          </a:bodyPr>
          <a:lstStyle/>
          <a:p>
            <a:pPr lvl="0" algn="ctr">
              <a:buNone/>
            </a:pPr>
            <a:r>
              <a:rPr lang="ru-RU" sz="2900" b="1" dirty="0">
                <a:solidFill>
                  <a:srgbClr val="7030A0"/>
                </a:solidFill>
                <a:cs typeface="Tahoma" pitchFamily="2"/>
              </a:rPr>
              <a:t>Планируемые результаты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522242" y="903426"/>
            <a:ext cx="11408090" cy="5654362"/>
          </a:xfrm>
        </p:spPr>
        <p:txBody>
          <a:bodyPr/>
          <a:lstStyle/>
          <a:p>
            <a:pPr marL="331763" indent="-331763">
              <a:spcBef>
                <a:spcPts val="727"/>
              </a:spcBef>
              <a:buNone/>
            </a:pPr>
            <a:endParaRPr lang="ru-RU" sz="1572" b="1" dirty="0">
              <a:solidFill>
                <a:schemeClr val="tx1"/>
              </a:solidFill>
              <a:latin typeface="+mj-lt"/>
              <a:cs typeface="Times New Roman" pitchFamily="18"/>
            </a:endParaRPr>
          </a:p>
          <a:p>
            <a:pPr marL="801688" indent="-85725" algn="just">
              <a:spcBef>
                <a:spcPts val="727"/>
              </a:spcBef>
              <a:buNone/>
            </a:pPr>
            <a:r>
              <a:rPr lang="ru-RU" sz="2419" dirty="0">
                <a:solidFill>
                  <a:schemeClr val="tx1"/>
                </a:solidFill>
                <a:latin typeface="+mj-lt"/>
                <a:cs typeface="Times New Roman" pitchFamily="18"/>
              </a:rPr>
              <a:t>1. Разработано и проведено ОС для учащихся 5 классов,.</a:t>
            </a:r>
          </a:p>
          <a:p>
            <a:pPr marL="801688" indent="-85725" algn="just">
              <a:spcBef>
                <a:spcPts val="727"/>
              </a:spcBef>
              <a:buNone/>
            </a:pPr>
            <a:r>
              <a:rPr lang="ru-RU" sz="2419" dirty="0">
                <a:solidFill>
                  <a:schemeClr val="tx1"/>
                </a:solidFill>
                <a:latin typeface="+mj-lt"/>
                <a:cs typeface="Times New Roman" pitchFamily="18"/>
              </a:rPr>
              <a:t>2. Начато ведение «Тетради без названия», имеющей замысел использования в дальнейшем в качестве заметок для рефлексии.</a:t>
            </a:r>
          </a:p>
          <a:p>
            <a:pPr marL="801688" indent="-85725" algn="just">
              <a:spcBef>
                <a:spcPts val="727"/>
              </a:spcBef>
              <a:buNone/>
            </a:pPr>
            <a:r>
              <a:rPr lang="ru-RU" sz="2419" dirty="0">
                <a:solidFill>
                  <a:schemeClr val="tx1"/>
                </a:solidFill>
                <a:latin typeface="+mj-lt"/>
                <a:cs typeface="Times New Roman" pitchFamily="18"/>
              </a:rPr>
              <a:t>3. Сформирована технологическая карта рефлексивного классного часа, в ходе которого происходит обогащение детей приемами, которые можно использовать в ситуациях выбора; появляются у «продвинутых» ребят </a:t>
            </a:r>
            <a:r>
              <a:rPr lang="en-US" sz="2419" dirty="0">
                <a:solidFill>
                  <a:schemeClr val="tx1"/>
                </a:solidFill>
                <a:latin typeface="+mj-lt"/>
                <a:cs typeface="Times New Roman" pitchFamily="18"/>
              </a:rPr>
              <a:t> </a:t>
            </a:r>
            <a:r>
              <a:rPr lang="ru-RU" sz="2419" dirty="0">
                <a:solidFill>
                  <a:schemeClr val="tx1"/>
                </a:solidFill>
                <a:latin typeface="+mj-lt"/>
                <a:cs typeface="Times New Roman" pitchFamily="18"/>
              </a:rPr>
              <a:t> зачатки стратегии выбора.</a:t>
            </a:r>
          </a:p>
          <a:p>
            <a:pPr marL="801688" indent="-85725" algn="just">
              <a:spcBef>
                <a:spcPts val="727"/>
              </a:spcBef>
              <a:buNone/>
            </a:pPr>
            <a:r>
              <a:rPr lang="ru-RU" sz="2419" dirty="0">
                <a:solidFill>
                  <a:schemeClr val="tx1"/>
                </a:solidFill>
                <a:latin typeface="+mj-lt"/>
                <a:cs typeface="Times New Roman" pitchFamily="18"/>
              </a:rPr>
              <a:t>4. Наращивание компетентности педагогов, принимающих участие в подготовке и проведении мероприятия.</a:t>
            </a:r>
          </a:p>
          <a:p>
            <a:pPr marL="801688" indent="-85725" algn="just">
              <a:spcBef>
                <a:spcPts val="727"/>
              </a:spcBef>
              <a:buNone/>
            </a:pPr>
            <a:r>
              <a:rPr lang="ru-RU" sz="2419" dirty="0">
                <a:solidFill>
                  <a:schemeClr val="tx1"/>
                </a:solidFill>
                <a:latin typeface="+mj-lt"/>
                <a:cs typeface="Times New Roman" pitchFamily="18"/>
              </a:rPr>
              <a:t>5. Появляется замысел дальнейшего развития идеи педагогов в последующей педагогической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242638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870987" y="206808"/>
            <a:ext cx="10972606" cy="595449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ru-RU" sz="2900" b="1" dirty="0">
                <a:solidFill>
                  <a:srgbClr val="7030A0"/>
                </a:solidFill>
                <a:cs typeface="Tahoma" pitchFamily="2"/>
              </a:rPr>
              <a:t>Критерии оценки достижения планируемых результатов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704041317"/>
              </p:ext>
            </p:extLst>
          </p:nvPr>
        </p:nvGraphicFramePr>
        <p:xfrm>
          <a:off x="-731274" y="1280052"/>
          <a:ext cx="1318997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662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Легкий дым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Другая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35</TotalTime>
  <Words>961</Words>
  <Application>Microsoft Office PowerPoint</Application>
  <PresentationFormat>Широкоэкранный</PresentationFormat>
  <Paragraphs>157</Paragraphs>
  <Slides>23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6" baseType="lpstr">
      <vt:lpstr>Microsoft YaHei</vt:lpstr>
      <vt:lpstr>Arial</vt:lpstr>
      <vt:lpstr>Calibri</vt:lpstr>
      <vt:lpstr>Constantia</vt:lpstr>
      <vt:lpstr>Liberation Sans</vt:lpstr>
      <vt:lpstr>Liberation Serif</vt:lpstr>
      <vt:lpstr>Mangal</vt:lpstr>
      <vt:lpstr>Segoe UI</vt:lpstr>
      <vt:lpstr>Tahoma</vt:lpstr>
      <vt:lpstr>Times New Roman</vt:lpstr>
      <vt:lpstr>Wingdings 2</vt:lpstr>
      <vt:lpstr>Wingdings 3</vt:lpstr>
      <vt:lpstr>Легкий дым</vt:lpstr>
      <vt:lpstr>Презентация PowerPoint</vt:lpstr>
      <vt:lpstr>Актуальность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В реализации программы принимали участие</vt:lpstr>
      <vt:lpstr>Планируемые результаты</vt:lpstr>
      <vt:lpstr>Критерии оценки достижения планируемых результатов</vt:lpstr>
      <vt:lpstr>Презентация PowerPoint</vt:lpstr>
      <vt:lpstr>Презентация PowerPoint</vt:lpstr>
      <vt:lpstr>Презентация PowerPoint</vt:lpstr>
      <vt:lpstr>Маршрутный лист</vt:lpstr>
      <vt:lpstr>ОБЩАЙСЯ</vt:lpstr>
      <vt:lpstr>СОВЕРШЕНСТВУЙ</vt:lpstr>
      <vt:lpstr>НАСЛАЖДАЙСЯ</vt:lpstr>
      <vt:lpstr>РАСПОЗНАЙ!</vt:lpstr>
      <vt:lpstr>ТВОРИ!</vt:lpstr>
      <vt:lpstr>      </vt:lpstr>
      <vt:lpstr>Презентация PowerPoint</vt:lpstr>
      <vt:lpstr>Презентация PowerPoint</vt:lpstr>
      <vt:lpstr>Рефлексивный лист как один из приемов развития рефлексии. 1. Выполните предложенные задания по материалам ОС.  2. Заполните рефлексивный лист, учитывая свои впечатления от услышанного, увиденного и выполненного.</vt:lpstr>
      <vt:lpstr>СПАСИБО ЗА ВНИМАНИЕ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user</cp:lastModifiedBy>
  <cp:revision>8</cp:revision>
  <dcterms:created xsi:type="dcterms:W3CDTF">2023-03-28T09:23:56Z</dcterms:created>
  <dcterms:modified xsi:type="dcterms:W3CDTF">2023-03-28T10:03:04Z</dcterms:modified>
</cp:coreProperties>
</file>