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8" r:id="rId5"/>
    <p:sldId id="259" r:id="rId6"/>
    <p:sldId id="260" r:id="rId7"/>
    <p:sldId id="262" r:id="rId8"/>
    <p:sldId id="263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04" autoAdjust="0"/>
  </p:normalViewPr>
  <p:slideViewPr>
    <p:cSldViewPr snapToGrid="0" showGuides="1">
      <p:cViewPr varScale="1">
        <p:scale>
          <a:sx n="65" d="100"/>
          <a:sy n="65" d="100"/>
        </p:scale>
        <p:origin x="-9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088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844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160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94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000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619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490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37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564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789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52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974CE-1F66-4C3E-A08C-21FDCAD5826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B531-A48F-4063-9001-A0DB4195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726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s%3A%2F%2Fsdute.ru%2F%3Fp%3D3907&amp;cc_key=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uvida.livejournal.com/3287494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077"/>
            <a:ext cx="10515600" cy="45988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Самоопределение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2DBC"/>
                </a:solidFill>
                <a:latin typeface="Arial" pitchFamily="34" charset="0"/>
                <a:cs typeface="Arial" pitchFamily="34" charset="0"/>
              </a:rPr>
              <a:t>—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2DBC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ведущий навык заботы о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себе</a:t>
            </a:r>
          </a:p>
          <a:p>
            <a:pPr algn="ctr">
              <a:buNone/>
            </a:pPr>
            <a:endParaRPr lang="ru-RU" sz="4000" b="1" dirty="0" smtClean="0">
              <a:solidFill>
                <a:srgbClr val="002DB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2DB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2DBC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Материалы презентационной площадки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можно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посмотреть на </a:t>
            </a:r>
            <a:r>
              <a:rPr lang="ru-RU" sz="3600" b="1" dirty="0" smtClean="0">
                <a:latin typeface="Arial" pitchFamily="34" charset="0"/>
                <a:cs typeface="Arial" pitchFamily="34" charset="0"/>
                <a:hlinkClick r:id="rId2"/>
              </a:rPr>
              <a:t>https://sdute.ru/?p=3907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dirty="0">
              <a:solidFill>
                <a:srgbClr val="002DB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26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297" y="591547"/>
            <a:ext cx="1189590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Блог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(интернет-журнал событий, интернет-дневник, дневник в реальном времени (онлайн-дневник)</a:t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091" y="2063933"/>
            <a:ext cx="11599817" cy="457461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52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"... пусть меня научат", или Кого заменит Искусственный Интеллект</a:t>
            </a:r>
            <a:endParaRPr lang="ru-RU" sz="5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500"/>
              </a:spcAft>
              <a:buNone/>
            </a:pPr>
            <a:r>
              <a:rPr lang="ru-RU" sz="7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этом пишут уверенно и конкретно.</a:t>
            </a:r>
            <a:br>
              <a:rPr lang="ru-RU" sz="7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7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«кого может заменить», а — «кого заменит».</a:t>
            </a:r>
            <a:endParaRPr lang="ru-RU" sz="76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7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Задуматься об этом уже сейчас должны:</a:t>
            </a:r>
            <a:br>
              <a:rPr lang="ru-RU" sz="7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76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копирайтеры, дизайнеры, маркетологи, логисты, переводчики, администраторы, бухгалтеры, специалисты по кадрам и документам, водители, кассиры, операторы </a:t>
            </a:r>
            <a:r>
              <a:rPr lang="ru-RU" sz="7600" b="1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</a:t>
            </a:r>
            <a:r>
              <a:rPr lang="ru-RU" sz="76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-центров, торговые агенты, учителя...</a:t>
            </a:r>
            <a:endParaRPr lang="ru-RU" sz="76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7000"/>
              </a:lnSpc>
              <a:buNone/>
            </a:pPr>
            <a:r>
              <a:rPr lang="ru-RU" sz="5200" b="1" i="1" dirty="0" err="1" smtClean="0">
                <a:solidFill>
                  <a:srgbClr val="002DB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Read</a:t>
            </a:r>
            <a:r>
              <a:rPr lang="ru-RU" sz="5200" b="1" i="1" dirty="0" smtClean="0">
                <a:solidFill>
                  <a:srgbClr val="002DB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5200" b="1" i="1" dirty="0" err="1" smtClean="0">
                <a:solidFill>
                  <a:srgbClr val="002DB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</a:t>
            </a:r>
            <a:r>
              <a:rPr lang="ru-RU" sz="5200" b="1" i="1" dirty="0" smtClean="0">
                <a:solidFill>
                  <a:srgbClr val="002DB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</a:t>
            </a:r>
            <a:r>
              <a:rPr lang="ru-RU" sz="5400" i="1" dirty="0" smtClean="0">
                <a:solidFill>
                  <a:srgbClr val="002DB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5400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</a:t>
            </a:r>
            <a:r>
              <a:rPr lang="ru-RU" sz="5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25th, 2023, 04:35 </a:t>
            </a:r>
            <a:r>
              <a:rPr lang="ru-RU" sz="5400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pm</a:t>
            </a:r>
            <a:endParaRPr lang="ru-RU" sz="5200" i="1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427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3451" y="1574492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Содержательный отзыв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274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5552" y="830980"/>
            <a:ext cx="11538857" cy="2387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Концепция региональной системы по самоопределению и профессиональной ориентации обучающихся в Пермском крае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8205" y="3602037"/>
            <a:ext cx="11238271" cy="257753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самоопределение</a:t>
            </a:r>
            <a:r>
              <a:rPr lang="ru-RU" sz="4000" b="1" i="1" dirty="0" smtClean="0">
                <a:solidFill>
                  <a:srgbClr val="002DBC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</a:p>
          <a:p>
            <a:endParaRPr lang="ru-RU" sz="4400" b="1" i="1" dirty="0" smtClean="0">
              <a:solidFill>
                <a:srgbClr val="002DBC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профессиональное             профильное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144710">
            <a:off x="3839549" y="4125577"/>
            <a:ext cx="454166" cy="10375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203244">
            <a:off x="7898256" y="4120332"/>
            <a:ext cx="488955" cy="10375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512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 </a:t>
            </a: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отзыв</a:t>
            </a:r>
            <a:endParaRPr lang="ru-RU" sz="5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Сознательный выбор отношения к происходящему.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Прислушаться к себе: как это связано с моими актуальными интересами?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12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Прислушаться </a:t>
            </a:r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себе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</a:pP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мне это дало?</a:t>
            </a:r>
          </a:p>
          <a:p>
            <a:pPr>
              <a:buFont typeface="Symbol" pitchFamily="18" charset="2"/>
              <a:buChar char="-"/>
            </a:pP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я научилась?</a:t>
            </a:r>
          </a:p>
          <a:p>
            <a:pPr>
              <a:buFont typeface="Symbol" pitchFamily="18" charset="2"/>
              <a:buChar char="-"/>
            </a:pP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я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осознал(а)?</a:t>
            </a:r>
            <a:endParaRPr lang="ru-RU" sz="4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Symbol" pitchFamily="18" charset="2"/>
              <a:buChar char="-"/>
            </a:pP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это связано с тем, что меня волнует и занимает?</a:t>
            </a:r>
          </a:p>
          <a:p>
            <a:pPr>
              <a:buFont typeface="Symbol" pitchFamily="18" charset="2"/>
              <a:buChar char="-"/>
            </a:pP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чем побуждает задуматься?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476" y="213857"/>
            <a:ext cx="8011047" cy="1325563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ru-RU" altLang="ru-RU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Фотоотклик</a:t>
            </a:r>
            <a:r>
              <a:rPr kumimoji="0" lang="ru-RU" alt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1922" y="118745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DB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мы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DB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025" name="Рисунок 487" descr="https://sun9-62.userapi.com/impg/z5ysW63sOiXgcrx6U9AfwM1Dbh24pqTc2DBcPQ/GovLZjzt4Fg.jpg?size=1080x690&amp;quality=95&amp;sign=5363a9a3e321e804724bfefe89d8f81a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007" y="1731576"/>
            <a:ext cx="7356291" cy="4699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30583" y="73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858361" y="6200269"/>
            <a:ext cx="1849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2DB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Март 2023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002DB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80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4418" y="182542"/>
            <a:ext cx="7069182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Смайлик (рисунок, знак)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1708" y="2051848"/>
            <a:ext cx="10515600" cy="4351338"/>
          </a:xfrm>
        </p:spPr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002DB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Надо было назвать команду жабы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02DBC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002DBC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sz="3600" dirty="0" smtClean="0">
              <a:solidFill>
                <a:srgbClr val="002D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2054" name="Рисунок 5" descr="https://sun4-12.userapi.com/dnYEwKb7qqKhnIs-3GPgPYtTW39d53Bv9y3r1g/3I8eYOIAiX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0" y="2051848"/>
            <a:ext cx="351609" cy="3516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7" descr="https://sun4-12.userapi.com/7ZSFu9A3n-OdLKU_7f-XB7MAT5DEfkHG5g0wsw/eB6mX68DOy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15" y="3463944"/>
            <a:ext cx="273456" cy="273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8" descr="Цып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54" y="2927855"/>
            <a:ext cx="3535680" cy="35356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1437501"/>
            <a:ext cx="12192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2933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5" descr="https://sun4-12.userapi.com/dnYEwKb7qqKhnIs-3GPgPYtTW39d53Bv9y3r1g/3I8eYOIAiX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40" y="2204248"/>
            <a:ext cx="351609" cy="3516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165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Фруктовощ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560" y="1897834"/>
            <a:ext cx="2490651" cy="2529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Ленивица Леночка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309" y="1690688"/>
            <a:ext cx="3265715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0331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154" y="1825625"/>
            <a:ext cx="3267739" cy="25178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93159" y="1668871"/>
            <a:ext cx="3267739" cy="251786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75760" y="3084558"/>
            <a:ext cx="3774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DBC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А как тогда</a:t>
            </a:r>
            <a:endParaRPr lang="ru-RU" sz="4000" dirty="0">
              <a:solidFill>
                <a:srgbClr val="002DB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114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2DB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Ваше впечатление о мероприятии короткой строкой (SMS коллеге) "___________" </a:t>
            </a:r>
            <a:r>
              <a:rPr lang="ru-RU" sz="4000" dirty="0" smtClean="0">
                <a:solidFill>
                  <a:srgbClr val="002DB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solidFill>
                  <a:srgbClr val="002DB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4000" dirty="0">
              <a:solidFill>
                <a:srgbClr val="002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7587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135</Words>
  <Application>Microsoft Office PowerPoint</Application>
  <PresentationFormat>Произвольный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Концепция региональной системы по самоопределению и профессиональной ориентации обучающихся в Пермском крае</vt:lpstr>
      <vt:lpstr>Re отзыв</vt:lpstr>
      <vt:lpstr>Прислушаться к себе</vt:lpstr>
      <vt:lpstr>Фотоотклик </vt:lpstr>
      <vt:lpstr>Смайлик (рисунок, знак)</vt:lpstr>
      <vt:lpstr>Слайд 7</vt:lpstr>
      <vt:lpstr>Слайд 8</vt:lpstr>
      <vt:lpstr>SMS</vt:lpstr>
      <vt:lpstr>Блог (интернет-журнал событий, интернет-дневник, дневник в реальном времени (онлайн-дневник) </vt:lpstr>
      <vt:lpstr>Содержательный отзыв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Самоопределение</dc:title>
  <dc:creator>user1</dc:creator>
  <cp:lastModifiedBy>ADMIN</cp:lastModifiedBy>
  <cp:revision>33</cp:revision>
  <dcterms:created xsi:type="dcterms:W3CDTF">2023-03-27T09:23:07Z</dcterms:created>
  <dcterms:modified xsi:type="dcterms:W3CDTF">2023-03-28T19:06:53Z</dcterms:modified>
</cp:coreProperties>
</file>