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4700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Классный час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6002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1"/>
                </a:solidFill>
              </a:rPr>
              <a:t>ПУТЬ К УСПЕХУ</a:t>
            </a:r>
            <a:endParaRPr lang="ru-RU" sz="4800" b="1" u="sng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мой\Desktop\кубок-в-ру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5874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 Классный час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800" b="1" u="sng" dirty="0" smtClean="0"/>
              <a:t>ПУТЬ К УСПЕХУ</a:t>
            </a:r>
            <a:endParaRPr lang="ru-RU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ой\Desktop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1333" cy="2731270"/>
          </a:xfrm>
          <a:prstGeom prst="rect">
            <a:avLst/>
          </a:prstGeom>
          <a:noFill/>
        </p:spPr>
      </p:pic>
      <p:pic>
        <p:nvPicPr>
          <p:cNvPr id="1027" name="Picture 3" descr="C:\Users\мой\Desktop\putin-flag-550x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240360" cy="3047727"/>
          </a:xfrm>
          <a:prstGeom prst="rect">
            <a:avLst/>
          </a:prstGeom>
          <a:noFill/>
        </p:spPr>
      </p:pic>
      <p:pic>
        <p:nvPicPr>
          <p:cNvPr id="1028" name="Picture 4" descr="C:\Users\мой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847384" cy="3475088"/>
          </a:xfrm>
          <a:prstGeom prst="rect">
            <a:avLst/>
          </a:prstGeom>
          <a:noFill/>
        </p:spPr>
      </p:pic>
      <p:pic>
        <p:nvPicPr>
          <p:cNvPr id="1029" name="Picture 5" descr="C:\Users\мой\Desktop\005-1b173ccba7132a87ec551c29010d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698146" cy="4032448"/>
          </a:xfrm>
          <a:prstGeom prst="rect">
            <a:avLst/>
          </a:prstGeom>
          <a:noFill/>
        </p:spPr>
      </p:pic>
      <p:pic>
        <p:nvPicPr>
          <p:cNvPr id="1030" name="Picture 6" descr="C:\Users\мой\Desktop\441e2d487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068960"/>
            <a:ext cx="3024336" cy="3498149"/>
          </a:xfrm>
          <a:prstGeom prst="rect">
            <a:avLst/>
          </a:prstGeom>
          <a:noFill/>
        </p:spPr>
      </p:pic>
      <p:pic>
        <p:nvPicPr>
          <p:cNvPr id="1031" name="Picture 7" descr="C:\Users\мой\Desktop\3017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01009"/>
            <a:ext cx="25202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ru-RU" sz="3600" dirty="0" smtClean="0">
                <a:solidFill>
                  <a:schemeClr val="tx1"/>
                </a:solidFill>
              </a:rPr>
              <a:t>Закончи предложение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b="1" u="sng" dirty="0" smtClean="0">
                <a:solidFill>
                  <a:schemeClr val="tx1"/>
                </a:solidFill>
              </a:rPr>
              <a:t>ЭТО УСПЕХ ИЛИ УДАЧА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316416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-Ты выиграл в лотерею-…</a:t>
            </a:r>
          </a:p>
          <a:p>
            <a:r>
              <a:rPr lang="ru-RU" sz="2800" dirty="0" smtClean="0"/>
              <a:t>-Спортсмен завоевал золотую медаль-…</a:t>
            </a:r>
          </a:p>
          <a:p>
            <a:r>
              <a:rPr lang="ru-RU" sz="2800" dirty="0" smtClean="0"/>
              <a:t>- Учитель по ошибке поставил тебе пятерку-…</a:t>
            </a:r>
          </a:p>
          <a:p>
            <a:r>
              <a:rPr lang="ru-RU" sz="2800" dirty="0" smtClean="0"/>
              <a:t>-Тебе достался счастливый билет-…</a:t>
            </a:r>
          </a:p>
          <a:p>
            <a:r>
              <a:rPr lang="ru-RU" sz="2800" dirty="0" smtClean="0"/>
              <a:t>-Ты получил Нобелевскую премию-…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мой\Desktop\800x600_9961437299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6336704" cy="1779626"/>
          </a:xfrm>
          <a:prstGeom prst="rect">
            <a:avLst/>
          </a:prstGeom>
          <a:noFill/>
        </p:spPr>
      </p:pic>
      <p:pic>
        <p:nvPicPr>
          <p:cNvPr id="7171" name="Picture 3" descr="C:\Users\мой\Desktop\di764GG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40972"/>
            <a:ext cx="1800200" cy="135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4000" b="1" dirty="0" smtClean="0"/>
              <a:t>Успех</a:t>
            </a:r>
            <a:r>
              <a:rPr lang="ru-RU" sz="4000" dirty="0" smtClean="0"/>
              <a:t> — достижение поставленных целей в задуманном деле, положительный результат чего-либо, общественное признание чего-либо или кого-либо.</a:t>
            </a:r>
            <a:endParaRPr lang="ru-RU" sz="4000" dirty="0"/>
          </a:p>
        </p:txBody>
      </p:sp>
      <p:pic>
        <p:nvPicPr>
          <p:cNvPr id="6146" name="Picture 2" descr="C:\Users\мой\Desktop\succe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92696"/>
            <a:ext cx="4572000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4000" b="1" u="sng" dirty="0" smtClean="0"/>
              <a:t>Успех</a:t>
            </a:r>
            <a:r>
              <a:rPr lang="ru-RU" sz="4000" u="sng" dirty="0" smtClean="0"/>
              <a:t> </a:t>
            </a:r>
            <a:r>
              <a:rPr lang="ru-RU" sz="2800" dirty="0" smtClean="0"/>
              <a:t>— </a:t>
            </a:r>
            <a:r>
              <a:rPr lang="ru-RU" sz="3200" dirty="0" smtClean="0"/>
              <a:t>достижение поставленных целей в задуманном деле, положительный результат чего-либо, общественное признание чего-либо или кого-либо.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ой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Успех</a:t>
            </a:r>
            <a:endParaRPr lang="ru-RU" dirty="0"/>
          </a:p>
        </p:txBody>
      </p:sp>
      <p:pic>
        <p:nvPicPr>
          <p:cNvPr id="8194" name="Picture 2" descr="C:\Users\мой\Desktop\20120708174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108573" cy="2489071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 rot="19706389">
            <a:off x="1679395" y="2987170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2422561">
            <a:off x="5727246" y="2944617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3946367" y="2902505"/>
            <a:ext cx="764065" cy="3768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мой\Desktop\a6455a9c11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520280" cy="184410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059832" y="3789040"/>
            <a:ext cx="23762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РЕСУРСЫ</a:t>
            </a:r>
            <a:endParaRPr lang="ru-RU" sz="2800" b="1" dirty="0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5508104" y="3717032"/>
            <a:ext cx="3635896" cy="1224136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РЕЗУЛЬТАТ</a:t>
            </a:r>
            <a:endParaRPr lang="ru-RU" sz="2800" b="1" u="sng" dirty="0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051720" y="260648"/>
            <a:ext cx="504056" cy="504056"/>
          </a:xfrm>
          <a:prstGeom prst="star4">
            <a:avLst>
              <a:gd name="adj" fmla="val 2087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339752" y="2276872"/>
            <a:ext cx="504056" cy="504056"/>
          </a:xfrm>
          <a:prstGeom prst="star4">
            <a:avLst>
              <a:gd name="adj" fmla="val 2087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195736" y="1268760"/>
            <a:ext cx="504056" cy="504056"/>
          </a:xfrm>
          <a:prstGeom prst="star4">
            <a:avLst>
              <a:gd name="adj" fmla="val 2366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6084168" y="332656"/>
            <a:ext cx="504056" cy="504056"/>
          </a:xfrm>
          <a:prstGeom prst="star4">
            <a:avLst>
              <a:gd name="adj" fmla="val 2087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084168" y="1268760"/>
            <a:ext cx="504056" cy="504056"/>
          </a:xfrm>
          <a:prstGeom prst="star4">
            <a:avLst>
              <a:gd name="adj" fmla="val 2087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012160" y="2276872"/>
            <a:ext cx="504056" cy="504056"/>
          </a:xfrm>
          <a:prstGeom prst="star4">
            <a:avLst>
              <a:gd name="adj" fmla="val 2366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 descr="C:\Users\мой\Desktop\спорт-сти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157192"/>
            <a:ext cx="5400600" cy="132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ru-RU" dirty="0" smtClean="0"/>
              <a:t>        Задание группам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-Расскажите </a:t>
            </a:r>
            <a:r>
              <a:rPr lang="ru-RU" b="1" dirty="0" smtClean="0"/>
              <a:t>группе о своих увлечениях </a:t>
            </a:r>
            <a:r>
              <a:rPr lang="ru-RU" b="1" dirty="0" smtClean="0"/>
              <a:t>хобби </a:t>
            </a:r>
            <a:r>
              <a:rPr lang="ru-RU" b="1" dirty="0" smtClean="0"/>
              <a:t>,</a:t>
            </a:r>
            <a:r>
              <a:rPr lang="ru-RU" b="1" dirty="0" smtClean="0"/>
              <a:t>интересах, не забудьте </a:t>
            </a:r>
            <a:r>
              <a:rPr lang="ru-RU" b="1" dirty="0" err="1" smtClean="0"/>
              <a:t>вспомнить,какие</a:t>
            </a:r>
            <a:r>
              <a:rPr lang="ru-RU" b="1" dirty="0" smtClean="0"/>
              <a:t> </a:t>
            </a:r>
            <a:r>
              <a:rPr lang="ru-RU" b="1" dirty="0" smtClean="0"/>
              <a:t>качества вам понадобились для достижения </a:t>
            </a:r>
            <a:r>
              <a:rPr lang="ru-RU" b="1" dirty="0" smtClean="0"/>
              <a:t>результата.</a:t>
            </a:r>
            <a:endParaRPr lang="ru-RU" dirty="0" smtClean="0"/>
          </a:p>
          <a:p>
            <a:pPr lvl="0"/>
            <a:r>
              <a:rPr lang="ru-RU" b="1" dirty="0" smtClean="0"/>
              <a:t>Создайте </a:t>
            </a:r>
            <a:r>
              <a:rPr lang="ru-RU" b="1" dirty="0" smtClean="0"/>
              <a:t>свой путь к </a:t>
            </a:r>
            <a:r>
              <a:rPr lang="ru-RU" b="1" dirty="0" smtClean="0"/>
              <a:t>успеху ,опираясь </a:t>
            </a:r>
            <a:r>
              <a:rPr lang="ru-RU" b="1" dirty="0" smtClean="0"/>
              <a:t>на схему 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выберите </a:t>
            </a:r>
            <a:r>
              <a:rPr lang="ru-RU" b="1" dirty="0" smtClean="0"/>
              <a:t>выступающего от </a:t>
            </a:r>
            <a:r>
              <a:rPr lang="ru-RU" b="1" dirty="0" smtClean="0"/>
              <a:t>группы (</a:t>
            </a:r>
            <a:r>
              <a:rPr lang="ru-RU" b="1" dirty="0" smtClean="0"/>
              <a:t>представляет свою </a:t>
            </a:r>
            <a:r>
              <a:rPr lang="ru-RU" b="1" dirty="0" smtClean="0"/>
              <a:t>схему)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9218" name="Picture 2" descr="C:\Users\мой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387424"/>
            <a:ext cx="759633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4000" b="1" dirty="0" smtClean="0"/>
              <a:t>                </a:t>
            </a:r>
            <a:r>
              <a:rPr lang="ru-RU" sz="4000" b="1" u="sng" dirty="0" smtClean="0"/>
              <a:t>ЗАДАНИЕ ГРУППАМ</a:t>
            </a:r>
          </a:p>
          <a:p>
            <a:pPr lvl="0"/>
            <a:r>
              <a:rPr lang="ru-RU" sz="2400" b="1" dirty="0" smtClean="0"/>
              <a:t>1)Расскажите группе о своих увлечениях, хобби,</a:t>
            </a:r>
          </a:p>
          <a:p>
            <a:pPr lvl="0"/>
            <a:r>
              <a:rPr lang="ru-RU" sz="2400" b="1" dirty="0" smtClean="0"/>
              <a:t>интересах, не забудьте вспомнить, какие качества характера вам понадобились для достижения результата.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/>
          </a:p>
          <a:p>
            <a:pPr lvl="0"/>
            <a:r>
              <a:rPr lang="ru-RU" sz="2400" b="1" dirty="0" smtClean="0"/>
              <a:t>2)Создайте свой путь к успеху ,</a:t>
            </a:r>
          </a:p>
          <a:p>
            <a:pPr lvl="0"/>
            <a:r>
              <a:rPr lang="ru-RU" sz="2400" b="1" dirty="0" smtClean="0"/>
              <a:t>опираясь на схему 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2)Выберите </a:t>
            </a:r>
          </a:p>
          <a:p>
            <a:pPr lvl="0"/>
            <a:r>
              <a:rPr lang="ru-RU" sz="2400" b="1" dirty="0" smtClean="0"/>
              <a:t>выступающего </a:t>
            </a:r>
          </a:p>
          <a:p>
            <a:pPr lvl="0"/>
            <a:r>
              <a:rPr lang="ru-RU" sz="2400" b="1" dirty="0" smtClean="0"/>
              <a:t>от </a:t>
            </a:r>
            <a:r>
              <a:rPr lang="ru-RU" sz="2400" b="1" dirty="0" smtClean="0"/>
              <a:t>группы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(</a:t>
            </a:r>
            <a:r>
              <a:rPr lang="ru-RU" sz="2400" b="1" dirty="0" smtClean="0"/>
              <a:t>представляет свою схему)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ой\Desktop\uinston-600x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Рефлексивная мишень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мой\Desktop\Image2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980728"/>
            <a:ext cx="5964164" cy="4536504"/>
          </a:xfrm>
          <a:prstGeom prst="rect">
            <a:avLst/>
          </a:prstGeom>
          <a:noFill/>
        </p:spPr>
      </p:pic>
      <p:pic>
        <p:nvPicPr>
          <p:cNvPr id="3076" name="Picture 4" descr="C:\Users\мой\Desktop\rhy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476336" cy="224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140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Классный час</vt:lpstr>
      <vt:lpstr>Слайд 2</vt:lpstr>
      <vt:lpstr>                  Закончи предложение         ЭТО УСПЕХ ИЛИ УДАЧА</vt:lpstr>
      <vt:lpstr>Слайд 4</vt:lpstr>
      <vt:lpstr>Слайд 5</vt:lpstr>
      <vt:lpstr>Слайд 6</vt:lpstr>
      <vt:lpstr>        Задание группам</vt:lpstr>
      <vt:lpstr>Слайд 8</vt:lpstr>
      <vt:lpstr>       Рефлексивная мишень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мой</dc:creator>
  <cp:lastModifiedBy>RePack by SPecialiST</cp:lastModifiedBy>
  <cp:revision>13</cp:revision>
  <dcterms:created xsi:type="dcterms:W3CDTF">2017-03-29T14:43:25Z</dcterms:created>
  <dcterms:modified xsi:type="dcterms:W3CDTF">2017-03-29T16:52:06Z</dcterms:modified>
</cp:coreProperties>
</file>